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87" r:id="rId6"/>
  </p:sldMasterIdLst>
  <p:notesMasterIdLst>
    <p:notesMasterId r:id="rId30"/>
  </p:notesMasterIdLst>
  <p:sldIdLst>
    <p:sldId id="301" r:id="rId7"/>
    <p:sldId id="396" r:id="rId8"/>
    <p:sldId id="320" r:id="rId9"/>
    <p:sldId id="257" r:id="rId10"/>
    <p:sldId id="333" r:id="rId11"/>
    <p:sldId id="296" r:id="rId12"/>
    <p:sldId id="415" r:id="rId13"/>
    <p:sldId id="384" r:id="rId14"/>
    <p:sldId id="369" r:id="rId15"/>
    <p:sldId id="379" r:id="rId16"/>
    <p:sldId id="385" r:id="rId17"/>
    <p:sldId id="390" r:id="rId18"/>
    <p:sldId id="386" r:id="rId19"/>
    <p:sldId id="391" r:id="rId20"/>
    <p:sldId id="387" r:id="rId21"/>
    <p:sldId id="392" r:id="rId22"/>
    <p:sldId id="388" r:id="rId23"/>
    <p:sldId id="393" r:id="rId24"/>
    <p:sldId id="394" r:id="rId25"/>
    <p:sldId id="397" r:id="rId26"/>
    <p:sldId id="404" r:id="rId27"/>
    <p:sldId id="416" r:id="rId28"/>
    <p:sldId id="417"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Medium" panose="020B0604020202020204"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2" roundtripDataSignature="AMtx7mizYse18EQl3TmgUUyrQ3un+HFG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063F9-C31C-68BE-30C7-5F07F4ECE28F}" v="5" dt="2022-05-17T20:06:33.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8" autoAdjust="0"/>
    <p:restoredTop sz="96196" autoAdjust="0"/>
  </p:normalViewPr>
  <p:slideViewPr>
    <p:cSldViewPr snapToGrid="0">
      <p:cViewPr varScale="1">
        <p:scale>
          <a:sx n="112" d="100"/>
          <a:sy n="112"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57"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52"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5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985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862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42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16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60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Watco has a strong culture that defines what we stand by</a:t>
            </a:r>
            <a:endParaRPr/>
          </a:p>
        </p:txBody>
      </p:sp>
      <p:sp>
        <p:nvSpPr>
          <p:cNvPr id="341" name="Google Shape;34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76508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give you single-point access to virtually any mode of transport, and integrate every aspect of the supply chain to deliver what you need safely, effectively, and efficiently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16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06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16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74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538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40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5"/>
        <p:cNvGrpSpPr/>
        <p:nvPr/>
      </p:nvGrpSpPr>
      <p:grpSpPr>
        <a:xfrm>
          <a:off x="0" y="0"/>
          <a:ext cx="0" cy="0"/>
          <a:chOff x="0" y="0"/>
          <a:chExt cx="0" cy="0"/>
        </a:xfrm>
      </p:grpSpPr>
      <p:pic>
        <p:nvPicPr>
          <p:cNvPr id="3" name="Picture 2" descr="A picture containing outdoor, building, sitting, large&#10;&#10;Description automatically generated">
            <a:extLst>
              <a:ext uri="{FF2B5EF4-FFF2-40B4-BE49-F238E27FC236}">
                <a16:creationId xmlns:a16="http://schemas.microsoft.com/office/drawing/2014/main" id="{7BF6D97D-B854-1147-8E41-5C302B84AE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353399" cy="6153855"/>
          </a:xfrm>
          <a:prstGeom prst="rect">
            <a:avLst/>
          </a:prstGeom>
        </p:spPr>
      </p:pic>
      <p:sp>
        <p:nvSpPr>
          <p:cNvPr id="5" name="Rectangle 4">
            <a:extLst>
              <a:ext uri="{FF2B5EF4-FFF2-40B4-BE49-F238E27FC236}">
                <a16:creationId xmlns:a16="http://schemas.microsoft.com/office/drawing/2014/main" id="{ABF6993B-0309-D04E-A98B-2BCCFB153300}"/>
              </a:ext>
            </a:extLst>
          </p:cNvPr>
          <p:cNvSpPr/>
          <p:nvPr userDrawn="1"/>
        </p:nvSpPr>
        <p:spPr>
          <a:xfrm>
            <a:off x="-1" y="5308600"/>
            <a:ext cx="12353399" cy="154940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2FAA3C67-CB19-4F40-9E5F-1E3DE7DF0885}"/>
              </a:ext>
            </a:extLst>
          </p:cNvPr>
          <p:cNvPicPr>
            <a:picLocks noChangeAspect="1"/>
          </p:cNvPicPr>
          <p:nvPr userDrawn="1"/>
        </p:nvPicPr>
        <p:blipFill>
          <a:blip r:embed="rId3"/>
          <a:stretch>
            <a:fillRect/>
          </a:stretch>
        </p:blipFill>
        <p:spPr>
          <a:xfrm>
            <a:off x="9353545" y="5662818"/>
            <a:ext cx="2522892" cy="84096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85"/>
        <p:cNvGrpSpPr/>
        <p:nvPr/>
      </p:nvGrpSpPr>
      <p:grpSpPr>
        <a:xfrm>
          <a:off x="0" y="0"/>
          <a:ext cx="0" cy="0"/>
          <a:chOff x="0" y="0"/>
          <a:chExt cx="0" cy="0"/>
        </a:xfrm>
      </p:grpSpPr>
      <p:sp>
        <p:nvSpPr>
          <p:cNvPr id="7" name="Rectangle 6">
            <a:extLst>
              <a:ext uri="{FF2B5EF4-FFF2-40B4-BE49-F238E27FC236}">
                <a16:creationId xmlns:a16="http://schemas.microsoft.com/office/drawing/2014/main" id="{9B8F3DAA-A49A-2342-A4E5-7D07A88A5CF2}"/>
              </a:ext>
            </a:extLst>
          </p:cNvPr>
          <p:cNvSpPr/>
          <p:nvPr userDrawn="1"/>
        </p:nvSpPr>
        <p:spPr>
          <a:xfrm>
            <a:off x="-1" y="0"/>
            <a:ext cx="12353399" cy="685800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87;p55"/>
          <p:cNvSpPr txBox="1">
            <a:spLocks noGrp="1"/>
          </p:cNvSpPr>
          <p:nvPr>
            <p:ph type="title"/>
          </p:nvPr>
        </p:nvSpPr>
        <p:spPr>
          <a:xfrm>
            <a:off x="270933" y="567159"/>
            <a:ext cx="11641667" cy="579891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5"/>
          <p:cNvSpPr/>
          <p:nvPr/>
        </p:nvSpPr>
        <p:spPr>
          <a:xfrm>
            <a:off x="0" y="-1"/>
            <a:ext cx="12192000" cy="6858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55"/>
          <p:cNvSpPr/>
          <p:nvPr/>
        </p:nvSpPr>
        <p:spPr>
          <a:xfrm>
            <a:off x="0" y="0"/>
            <a:ext cx="12192000" cy="68580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5"/>
          <p:cNvSpPr txBox="1">
            <a:spLocks noGrp="1"/>
          </p:cNvSpPr>
          <p:nvPr>
            <p:ph type="sldNum" idx="12"/>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8"/>
        <p:cNvGrpSpPr/>
        <p:nvPr/>
      </p:nvGrpSpPr>
      <p:grpSpPr>
        <a:xfrm>
          <a:off x="0" y="0"/>
          <a:ext cx="0" cy="0"/>
          <a:chOff x="0" y="0"/>
          <a:chExt cx="0" cy="0"/>
        </a:xfrm>
      </p:grpSpPr>
      <p:pic>
        <p:nvPicPr>
          <p:cNvPr id="109" name="Google Shape;109;p5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0"/>
        <p:cNvGrpSpPr/>
        <p:nvPr/>
      </p:nvGrpSpPr>
      <p:grpSpPr>
        <a:xfrm>
          <a:off x="0" y="0"/>
          <a:ext cx="0" cy="0"/>
          <a:chOff x="0" y="0"/>
          <a:chExt cx="0" cy="0"/>
        </a:xfrm>
      </p:grpSpPr>
      <p:pic>
        <p:nvPicPr>
          <p:cNvPr id="111" name="Google Shape;111;p5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112" name="Google Shape;112;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50" y="0"/>
            <a:ext cx="121793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13"/>
        <p:cNvGrpSpPr/>
        <p:nvPr/>
      </p:nvGrpSpPr>
      <p:grpSpPr>
        <a:xfrm>
          <a:off x="0" y="0"/>
          <a:ext cx="0" cy="0"/>
          <a:chOff x="0" y="0"/>
          <a:chExt cx="0" cy="0"/>
        </a:xfrm>
      </p:grpSpPr>
      <p:pic>
        <p:nvPicPr>
          <p:cNvPr id="114" name="Google Shape;114;p6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115" name="Google Shape;115;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50" y="0"/>
            <a:ext cx="12179300" cy="6858000"/>
          </a:xfrm>
          <a:prstGeom prst="rect">
            <a:avLst/>
          </a:prstGeom>
          <a:noFill/>
          <a:ln>
            <a:noFill/>
          </a:ln>
        </p:spPr>
      </p:pic>
      <p:pic>
        <p:nvPicPr>
          <p:cNvPr id="116" name="Google Shape;116;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7"/>
        <p:cNvGrpSpPr/>
        <p:nvPr/>
      </p:nvGrpSpPr>
      <p:grpSpPr>
        <a:xfrm>
          <a:off x="0" y="0"/>
          <a:ext cx="0" cy="0"/>
          <a:chOff x="0" y="0"/>
          <a:chExt cx="0" cy="0"/>
        </a:xfrm>
      </p:grpSpPr>
      <p:sp>
        <p:nvSpPr>
          <p:cNvPr id="138" name="Google Shape;138;p64"/>
          <p:cNvSpPr/>
          <p:nvPr/>
        </p:nvSpPr>
        <p:spPr>
          <a:xfrm>
            <a:off x="9447213" y="2496058"/>
            <a:ext cx="314325" cy="123825"/>
          </a:xfrm>
          <a:custGeom>
            <a:avLst/>
            <a:gdLst/>
            <a:ahLst/>
            <a:cxnLst/>
            <a:rect l="l" t="t" r="r" b="b"/>
            <a:pathLst>
              <a:path w="198" h="78" extrusionOk="0">
                <a:moveTo>
                  <a:pt x="174" y="18"/>
                </a:moveTo>
                <a:lnTo>
                  <a:pt x="150" y="30"/>
                </a:lnTo>
                <a:lnTo>
                  <a:pt x="168" y="6"/>
                </a:lnTo>
                <a:lnTo>
                  <a:pt x="168" y="0"/>
                </a:lnTo>
                <a:lnTo>
                  <a:pt x="132" y="24"/>
                </a:lnTo>
                <a:lnTo>
                  <a:pt x="30" y="42"/>
                </a:lnTo>
                <a:lnTo>
                  <a:pt x="0" y="60"/>
                </a:lnTo>
                <a:lnTo>
                  <a:pt x="0" y="72"/>
                </a:lnTo>
                <a:lnTo>
                  <a:pt x="18" y="78"/>
                </a:lnTo>
                <a:lnTo>
                  <a:pt x="174" y="30"/>
                </a:lnTo>
                <a:lnTo>
                  <a:pt x="198" y="18"/>
                </a:lnTo>
                <a:lnTo>
                  <a:pt x="192" y="12"/>
                </a:lnTo>
                <a:lnTo>
                  <a:pt x="174" y="18"/>
                </a:lnTo>
                <a:close/>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64"/>
          <p:cNvSpPr/>
          <p:nvPr/>
        </p:nvSpPr>
        <p:spPr>
          <a:xfrm>
            <a:off x="10220325" y="1884871"/>
            <a:ext cx="28575" cy="38100"/>
          </a:xfrm>
          <a:custGeom>
            <a:avLst/>
            <a:gdLst/>
            <a:ahLst/>
            <a:cxnLst/>
            <a:rect l="l" t="t" r="r" b="b"/>
            <a:pathLst>
              <a:path w="18" h="24" extrusionOk="0">
                <a:moveTo>
                  <a:pt x="0" y="18"/>
                </a:moveTo>
                <a:lnTo>
                  <a:pt x="6" y="24"/>
                </a:lnTo>
                <a:lnTo>
                  <a:pt x="18" y="18"/>
                </a:lnTo>
                <a:lnTo>
                  <a:pt x="12" y="0"/>
                </a:lnTo>
                <a:lnTo>
                  <a:pt x="0" y="18"/>
                </a:lnTo>
                <a:close/>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64"/>
          <p:cNvSpPr/>
          <p:nvPr/>
        </p:nvSpPr>
        <p:spPr>
          <a:xfrm>
            <a:off x="10258425" y="1875346"/>
            <a:ext cx="9525" cy="19050"/>
          </a:xfrm>
          <a:custGeom>
            <a:avLst/>
            <a:gdLst/>
            <a:ahLst/>
            <a:cxnLst/>
            <a:rect l="l" t="t" r="r" b="b"/>
            <a:pathLst>
              <a:path w="6" h="12" extrusionOk="0">
                <a:moveTo>
                  <a:pt x="6" y="0"/>
                </a:moveTo>
                <a:lnTo>
                  <a:pt x="0" y="12"/>
                </a:lnTo>
                <a:lnTo>
                  <a:pt x="6" y="12"/>
                </a:lnTo>
                <a:lnTo>
                  <a:pt x="6" y="0"/>
                </a:lnTo>
                <a:close/>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64"/>
          <p:cNvSpPr/>
          <p:nvPr/>
        </p:nvSpPr>
        <p:spPr>
          <a:xfrm>
            <a:off x="10267950" y="1913446"/>
            <a:ext cx="9525" cy="19050"/>
          </a:xfrm>
          <a:custGeom>
            <a:avLst/>
            <a:gdLst/>
            <a:ahLst/>
            <a:cxnLst/>
            <a:rect l="l" t="t" r="r" b="b"/>
            <a:pathLst>
              <a:path w="6" h="12" extrusionOk="0">
                <a:moveTo>
                  <a:pt x="6" y="12"/>
                </a:moveTo>
                <a:lnTo>
                  <a:pt x="6" y="0"/>
                </a:lnTo>
                <a:lnTo>
                  <a:pt x="0" y="0"/>
                </a:lnTo>
                <a:lnTo>
                  <a:pt x="6" y="12"/>
                </a:lnTo>
                <a:close/>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64"/>
          <p:cNvSpPr/>
          <p:nvPr/>
        </p:nvSpPr>
        <p:spPr>
          <a:xfrm>
            <a:off x="10544175" y="1770571"/>
            <a:ext cx="19050" cy="38100"/>
          </a:xfrm>
          <a:custGeom>
            <a:avLst/>
            <a:gdLst/>
            <a:ahLst/>
            <a:cxnLst/>
            <a:rect l="l" t="t" r="r" b="b"/>
            <a:pathLst>
              <a:path w="12" h="24" extrusionOk="0">
                <a:moveTo>
                  <a:pt x="6" y="0"/>
                </a:moveTo>
                <a:lnTo>
                  <a:pt x="0" y="24"/>
                </a:lnTo>
                <a:lnTo>
                  <a:pt x="12" y="18"/>
                </a:lnTo>
                <a:lnTo>
                  <a:pt x="12" y="0"/>
                </a:lnTo>
                <a:lnTo>
                  <a:pt x="6" y="0"/>
                </a:lnTo>
                <a:close/>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64"/>
          <p:cNvSpPr/>
          <p:nvPr/>
        </p:nvSpPr>
        <p:spPr>
          <a:xfrm>
            <a:off x="9771063" y="2334133"/>
            <a:ext cx="104775" cy="142875"/>
          </a:xfrm>
          <a:custGeom>
            <a:avLst/>
            <a:gdLst/>
            <a:ahLst/>
            <a:cxnLst/>
            <a:rect l="l" t="t" r="r" b="b"/>
            <a:pathLst>
              <a:path w="66" h="90" extrusionOk="0">
                <a:moveTo>
                  <a:pt x="0" y="90"/>
                </a:moveTo>
                <a:lnTo>
                  <a:pt x="48" y="72"/>
                </a:lnTo>
                <a:lnTo>
                  <a:pt x="66" y="42"/>
                </a:lnTo>
                <a:lnTo>
                  <a:pt x="48" y="30"/>
                </a:lnTo>
                <a:lnTo>
                  <a:pt x="42" y="0"/>
                </a:lnTo>
                <a:lnTo>
                  <a:pt x="6" y="0"/>
                </a:lnTo>
                <a:lnTo>
                  <a:pt x="0" y="9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64"/>
          <p:cNvSpPr/>
          <p:nvPr/>
        </p:nvSpPr>
        <p:spPr>
          <a:xfrm>
            <a:off x="9771063" y="2334133"/>
            <a:ext cx="104775" cy="142875"/>
          </a:xfrm>
          <a:custGeom>
            <a:avLst/>
            <a:gdLst/>
            <a:ahLst/>
            <a:cxnLst/>
            <a:rect l="l" t="t" r="r" b="b"/>
            <a:pathLst>
              <a:path w="66" h="90" extrusionOk="0">
                <a:moveTo>
                  <a:pt x="0" y="90"/>
                </a:moveTo>
                <a:lnTo>
                  <a:pt x="48" y="72"/>
                </a:lnTo>
                <a:lnTo>
                  <a:pt x="66" y="42"/>
                </a:lnTo>
                <a:lnTo>
                  <a:pt x="48" y="30"/>
                </a:lnTo>
                <a:lnTo>
                  <a:pt x="42" y="0"/>
                </a:lnTo>
                <a:lnTo>
                  <a:pt x="6" y="0"/>
                </a:lnTo>
                <a:lnTo>
                  <a:pt x="0" y="9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64"/>
          <p:cNvSpPr/>
          <p:nvPr/>
        </p:nvSpPr>
        <p:spPr>
          <a:xfrm>
            <a:off x="9771063" y="2334133"/>
            <a:ext cx="104775" cy="142875"/>
          </a:xfrm>
          <a:custGeom>
            <a:avLst/>
            <a:gdLst/>
            <a:ahLst/>
            <a:cxnLst/>
            <a:rect l="l" t="t" r="r" b="b"/>
            <a:pathLst>
              <a:path w="66" h="90" extrusionOk="0">
                <a:moveTo>
                  <a:pt x="0" y="90"/>
                </a:moveTo>
                <a:lnTo>
                  <a:pt x="48" y="72"/>
                </a:lnTo>
                <a:lnTo>
                  <a:pt x="66" y="42"/>
                </a:lnTo>
                <a:lnTo>
                  <a:pt x="48" y="30"/>
                </a:lnTo>
                <a:lnTo>
                  <a:pt x="42" y="0"/>
                </a:lnTo>
                <a:lnTo>
                  <a:pt x="6" y="0"/>
                </a:lnTo>
                <a:lnTo>
                  <a:pt x="0" y="9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64"/>
          <p:cNvSpPr/>
          <p:nvPr/>
        </p:nvSpPr>
        <p:spPr>
          <a:xfrm>
            <a:off x="6881813" y="1199071"/>
            <a:ext cx="1001713" cy="504825"/>
          </a:xfrm>
          <a:custGeom>
            <a:avLst/>
            <a:gdLst/>
            <a:ahLst/>
            <a:cxnLst/>
            <a:rect l="l" t="t" r="r" b="b"/>
            <a:pathLst>
              <a:path w="631" h="318" extrusionOk="0">
                <a:moveTo>
                  <a:pt x="0" y="120"/>
                </a:moveTo>
                <a:lnTo>
                  <a:pt x="109" y="84"/>
                </a:lnTo>
                <a:lnTo>
                  <a:pt x="193" y="18"/>
                </a:lnTo>
                <a:lnTo>
                  <a:pt x="253" y="0"/>
                </a:lnTo>
                <a:lnTo>
                  <a:pt x="259" y="12"/>
                </a:lnTo>
                <a:lnTo>
                  <a:pt x="193" y="72"/>
                </a:lnTo>
                <a:lnTo>
                  <a:pt x="193" y="96"/>
                </a:lnTo>
                <a:lnTo>
                  <a:pt x="205" y="84"/>
                </a:lnTo>
                <a:lnTo>
                  <a:pt x="241" y="84"/>
                </a:lnTo>
                <a:lnTo>
                  <a:pt x="271" y="102"/>
                </a:lnTo>
                <a:lnTo>
                  <a:pt x="307" y="138"/>
                </a:lnTo>
                <a:lnTo>
                  <a:pt x="361" y="138"/>
                </a:lnTo>
                <a:lnTo>
                  <a:pt x="421" y="108"/>
                </a:lnTo>
                <a:lnTo>
                  <a:pt x="523" y="96"/>
                </a:lnTo>
                <a:lnTo>
                  <a:pt x="523" y="126"/>
                </a:lnTo>
                <a:lnTo>
                  <a:pt x="541" y="132"/>
                </a:lnTo>
                <a:lnTo>
                  <a:pt x="595" y="132"/>
                </a:lnTo>
                <a:lnTo>
                  <a:pt x="607" y="174"/>
                </a:lnTo>
                <a:lnTo>
                  <a:pt x="631" y="204"/>
                </a:lnTo>
                <a:lnTo>
                  <a:pt x="589" y="210"/>
                </a:lnTo>
                <a:lnTo>
                  <a:pt x="571" y="198"/>
                </a:lnTo>
                <a:lnTo>
                  <a:pt x="565" y="216"/>
                </a:lnTo>
                <a:lnTo>
                  <a:pt x="553" y="216"/>
                </a:lnTo>
                <a:lnTo>
                  <a:pt x="499" y="192"/>
                </a:lnTo>
                <a:lnTo>
                  <a:pt x="415" y="222"/>
                </a:lnTo>
                <a:lnTo>
                  <a:pt x="373" y="252"/>
                </a:lnTo>
                <a:lnTo>
                  <a:pt x="373" y="222"/>
                </a:lnTo>
                <a:lnTo>
                  <a:pt x="337" y="234"/>
                </a:lnTo>
                <a:lnTo>
                  <a:pt x="277" y="318"/>
                </a:lnTo>
                <a:lnTo>
                  <a:pt x="265" y="306"/>
                </a:lnTo>
                <a:lnTo>
                  <a:pt x="271" y="282"/>
                </a:lnTo>
                <a:lnTo>
                  <a:pt x="247" y="282"/>
                </a:lnTo>
                <a:lnTo>
                  <a:pt x="259" y="240"/>
                </a:lnTo>
                <a:lnTo>
                  <a:pt x="223" y="228"/>
                </a:lnTo>
                <a:lnTo>
                  <a:pt x="229" y="210"/>
                </a:lnTo>
                <a:lnTo>
                  <a:pt x="31" y="156"/>
                </a:lnTo>
                <a:lnTo>
                  <a:pt x="19" y="132"/>
                </a:lnTo>
                <a:lnTo>
                  <a:pt x="0" y="12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64"/>
          <p:cNvSpPr/>
          <p:nvPr/>
        </p:nvSpPr>
        <p:spPr>
          <a:xfrm>
            <a:off x="6881813" y="1199071"/>
            <a:ext cx="1001713" cy="504825"/>
          </a:xfrm>
          <a:custGeom>
            <a:avLst/>
            <a:gdLst/>
            <a:ahLst/>
            <a:cxnLst/>
            <a:rect l="l" t="t" r="r" b="b"/>
            <a:pathLst>
              <a:path w="631" h="318" extrusionOk="0">
                <a:moveTo>
                  <a:pt x="0" y="120"/>
                </a:moveTo>
                <a:lnTo>
                  <a:pt x="109" y="84"/>
                </a:lnTo>
                <a:lnTo>
                  <a:pt x="193" y="18"/>
                </a:lnTo>
                <a:lnTo>
                  <a:pt x="253" y="0"/>
                </a:lnTo>
                <a:lnTo>
                  <a:pt x="259" y="12"/>
                </a:lnTo>
                <a:lnTo>
                  <a:pt x="193" y="72"/>
                </a:lnTo>
                <a:lnTo>
                  <a:pt x="193" y="96"/>
                </a:lnTo>
                <a:lnTo>
                  <a:pt x="205" y="84"/>
                </a:lnTo>
                <a:lnTo>
                  <a:pt x="241" y="84"/>
                </a:lnTo>
                <a:lnTo>
                  <a:pt x="271" y="102"/>
                </a:lnTo>
                <a:lnTo>
                  <a:pt x="307" y="138"/>
                </a:lnTo>
                <a:lnTo>
                  <a:pt x="361" y="138"/>
                </a:lnTo>
                <a:lnTo>
                  <a:pt x="421" y="108"/>
                </a:lnTo>
                <a:lnTo>
                  <a:pt x="523" y="96"/>
                </a:lnTo>
                <a:lnTo>
                  <a:pt x="523" y="126"/>
                </a:lnTo>
                <a:lnTo>
                  <a:pt x="541" y="132"/>
                </a:lnTo>
                <a:lnTo>
                  <a:pt x="595" y="132"/>
                </a:lnTo>
                <a:lnTo>
                  <a:pt x="607" y="174"/>
                </a:lnTo>
                <a:lnTo>
                  <a:pt x="631" y="204"/>
                </a:lnTo>
                <a:lnTo>
                  <a:pt x="589" y="210"/>
                </a:lnTo>
                <a:lnTo>
                  <a:pt x="571" y="198"/>
                </a:lnTo>
                <a:lnTo>
                  <a:pt x="565" y="216"/>
                </a:lnTo>
                <a:lnTo>
                  <a:pt x="553" y="216"/>
                </a:lnTo>
                <a:lnTo>
                  <a:pt x="499" y="192"/>
                </a:lnTo>
                <a:lnTo>
                  <a:pt x="415" y="222"/>
                </a:lnTo>
                <a:lnTo>
                  <a:pt x="373" y="252"/>
                </a:lnTo>
                <a:lnTo>
                  <a:pt x="373" y="222"/>
                </a:lnTo>
                <a:lnTo>
                  <a:pt x="337" y="234"/>
                </a:lnTo>
                <a:lnTo>
                  <a:pt x="277" y="318"/>
                </a:lnTo>
                <a:lnTo>
                  <a:pt x="265" y="306"/>
                </a:lnTo>
                <a:lnTo>
                  <a:pt x="271" y="282"/>
                </a:lnTo>
                <a:lnTo>
                  <a:pt x="247" y="282"/>
                </a:lnTo>
                <a:lnTo>
                  <a:pt x="259" y="240"/>
                </a:lnTo>
                <a:lnTo>
                  <a:pt x="223" y="228"/>
                </a:lnTo>
                <a:lnTo>
                  <a:pt x="229" y="210"/>
                </a:lnTo>
                <a:lnTo>
                  <a:pt x="31" y="156"/>
                </a:lnTo>
                <a:lnTo>
                  <a:pt x="19" y="132"/>
                </a:lnTo>
                <a:lnTo>
                  <a:pt x="0" y="12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64"/>
          <p:cNvSpPr/>
          <p:nvPr/>
        </p:nvSpPr>
        <p:spPr>
          <a:xfrm>
            <a:off x="6881813" y="1199071"/>
            <a:ext cx="1001713" cy="504825"/>
          </a:xfrm>
          <a:custGeom>
            <a:avLst/>
            <a:gdLst/>
            <a:ahLst/>
            <a:cxnLst/>
            <a:rect l="l" t="t" r="r" b="b"/>
            <a:pathLst>
              <a:path w="631" h="318" extrusionOk="0">
                <a:moveTo>
                  <a:pt x="0" y="120"/>
                </a:moveTo>
                <a:lnTo>
                  <a:pt x="109" y="84"/>
                </a:lnTo>
                <a:lnTo>
                  <a:pt x="193" y="18"/>
                </a:lnTo>
                <a:lnTo>
                  <a:pt x="253" y="0"/>
                </a:lnTo>
                <a:lnTo>
                  <a:pt x="259" y="12"/>
                </a:lnTo>
                <a:lnTo>
                  <a:pt x="193" y="72"/>
                </a:lnTo>
                <a:lnTo>
                  <a:pt x="193" y="96"/>
                </a:lnTo>
                <a:lnTo>
                  <a:pt x="205" y="84"/>
                </a:lnTo>
                <a:lnTo>
                  <a:pt x="241" y="84"/>
                </a:lnTo>
                <a:lnTo>
                  <a:pt x="271" y="102"/>
                </a:lnTo>
                <a:lnTo>
                  <a:pt x="307" y="138"/>
                </a:lnTo>
                <a:lnTo>
                  <a:pt x="361" y="138"/>
                </a:lnTo>
                <a:lnTo>
                  <a:pt x="421" y="108"/>
                </a:lnTo>
                <a:lnTo>
                  <a:pt x="523" y="96"/>
                </a:lnTo>
                <a:lnTo>
                  <a:pt x="523" y="126"/>
                </a:lnTo>
                <a:lnTo>
                  <a:pt x="541" y="132"/>
                </a:lnTo>
                <a:lnTo>
                  <a:pt x="595" y="132"/>
                </a:lnTo>
                <a:lnTo>
                  <a:pt x="607" y="174"/>
                </a:lnTo>
                <a:lnTo>
                  <a:pt x="631" y="204"/>
                </a:lnTo>
                <a:lnTo>
                  <a:pt x="589" y="210"/>
                </a:lnTo>
                <a:lnTo>
                  <a:pt x="571" y="198"/>
                </a:lnTo>
                <a:lnTo>
                  <a:pt x="565" y="216"/>
                </a:lnTo>
                <a:lnTo>
                  <a:pt x="553" y="216"/>
                </a:lnTo>
                <a:lnTo>
                  <a:pt x="499" y="192"/>
                </a:lnTo>
                <a:lnTo>
                  <a:pt x="415" y="222"/>
                </a:lnTo>
                <a:lnTo>
                  <a:pt x="373" y="252"/>
                </a:lnTo>
                <a:lnTo>
                  <a:pt x="373" y="222"/>
                </a:lnTo>
                <a:lnTo>
                  <a:pt x="337" y="234"/>
                </a:lnTo>
                <a:lnTo>
                  <a:pt x="277" y="318"/>
                </a:lnTo>
                <a:lnTo>
                  <a:pt x="265" y="306"/>
                </a:lnTo>
                <a:lnTo>
                  <a:pt x="271" y="282"/>
                </a:lnTo>
                <a:lnTo>
                  <a:pt x="247" y="282"/>
                </a:lnTo>
                <a:lnTo>
                  <a:pt x="259" y="240"/>
                </a:lnTo>
                <a:lnTo>
                  <a:pt x="223" y="228"/>
                </a:lnTo>
                <a:lnTo>
                  <a:pt x="229" y="210"/>
                </a:lnTo>
                <a:lnTo>
                  <a:pt x="31" y="156"/>
                </a:lnTo>
                <a:lnTo>
                  <a:pt x="19" y="132"/>
                </a:lnTo>
                <a:lnTo>
                  <a:pt x="0" y="12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64"/>
          <p:cNvSpPr/>
          <p:nvPr/>
        </p:nvSpPr>
        <p:spPr>
          <a:xfrm>
            <a:off x="7426325" y="1580071"/>
            <a:ext cx="704850" cy="820738"/>
          </a:xfrm>
          <a:custGeom>
            <a:avLst/>
            <a:gdLst/>
            <a:ahLst/>
            <a:cxnLst/>
            <a:rect l="l" t="t" r="r" b="b"/>
            <a:pathLst>
              <a:path w="444" h="517" extrusionOk="0">
                <a:moveTo>
                  <a:pt x="444" y="342"/>
                </a:moveTo>
                <a:lnTo>
                  <a:pt x="426" y="324"/>
                </a:lnTo>
                <a:lnTo>
                  <a:pt x="414" y="246"/>
                </a:lnTo>
                <a:lnTo>
                  <a:pt x="390" y="216"/>
                </a:lnTo>
                <a:lnTo>
                  <a:pt x="348" y="228"/>
                </a:lnTo>
                <a:lnTo>
                  <a:pt x="318" y="264"/>
                </a:lnTo>
                <a:lnTo>
                  <a:pt x="300" y="264"/>
                </a:lnTo>
                <a:lnTo>
                  <a:pt x="294" y="258"/>
                </a:lnTo>
                <a:lnTo>
                  <a:pt x="306" y="228"/>
                </a:lnTo>
                <a:lnTo>
                  <a:pt x="330" y="204"/>
                </a:lnTo>
                <a:lnTo>
                  <a:pt x="354" y="168"/>
                </a:lnTo>
                <a:lnTo>
                  <a:pt x="342" y="90"/>
                </a:lnTo>
                <a:lnTo>
                  <a:pt x="348" y="84"/>
                </a:lnTo>
                <a:lnTo>
                  <a:pt x="336" y="60"/>
                </a:lnTo>
                <a:lnTo>
                  <a:pt x="258" y="12"/>
                </a:lnTo>
                <a:lnTo>
                  <a:pt x="192" y="0"/>
                </a:lnTo>
                <a:lnTo>
                  <a:pt x="180" y="24"/>
                </a:lnTo>
                <a:lnTo>
                  <a:pt x="192" y="42"/>
                </a:lnTo>
                <a:lnTo>
                  <a:pt x="150" y="60"/>
                </a:lnTo>
                <a:lnTo>
                  <a:pt x="144" y="102"/>
                </a:lnTo>
                <a:lnTo>
                  <a:pt x="126" y="114"/>
                </a:lnTo>
                <a:lnTo>
                  <a:pt x="120" y="78"/>
                </a:lnTo>
                <a:lnTo>
                  <a:pt x="78" y="108"/>
                </a:lnTo>
                <a:lnTo>
                  <a:pt x="66" y="132"/>
                </a:lnTo>
                <a:lnTo>
                  <a:pt x="60" y="192"/>
                </a:lnTo>
                <a:lnTo>
                  <a:pt x="54" y="198"/>
                </a:lnTo>
                <a:lnTo>
                  <a:pt x="36" y="270"/>
                </a:lnTo>
                <a:lnTo>
                  <a:pt x="66" y="318"/>
                </a:lnTo>
                <a:lnTo>
                  <a:pt x="66" y="336"/>
                </a:lnTo>
                <a:lnTo>
                  <a:pt x="66" y="397"/>
                </a:lnTo>
                <a:lnTo>
                  <a:pt x="24" y="493"/>
                </a:lnTo>
                <a:lnTo>
                  <a:pt x="0" y="505"/>
                </a:lnTo>
                <a:lnTo>
                  <a:pt x="204" y="511"/>
                </a:lnTo>
                <a:lnTo>
                  <a:pt x="204" y="517"/>
                </a:lnTo>
                <a:lnTo>
                  <a:pt x="342" y="517"/>
                </a:lnTo>
                <a:lnTo>
                  <a:pt x="372" y="481"/>
                </a:lnTo>
                <a:lnTo>
                  <a:pt x="372" y="463"/>
                </a:lnTo>
                <a:lnTo>
                  <a:pt x="390" y="433"/>
                </a:lnTo>
                <a:lnTo>
                  <a:pt x="396" y="409"/>
                </a:lnTo>
                <a:lnTo>
                  <a:pt x="426" y="403"/>
                </a:lnTo>
                <a:lnTo>
                  <a:pt x="444" y="342"/>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64"/>
          <p:cNvSpPr/>
          <p:nvPr/>
        </p:nvSpPr>
        <p:spPr>
          <a:xfrm>
            <a:off x="7426325" y="1580071"/>
            <a:ext cx="704850" cy="820738"/>
          </a:xfrm>
          <a:custGeom>
            <a:avLst/>
            <a:gdLst/>
            <a:ahLst/>
            <a:cxnLst/>
            <a:rect l="l" t="t" r="r" b="b"/>
            <a:pathLst>
              <a:path w="444" h="517" extrusionOk="0">
                <a:moveTo>
                  <a:pt x="444" y="342"/>
                </a:moveTo>
                <a:lnTo>
                  <a:pt x="426" y="324"/>
                </a:lnTo>
                <a:lnTo>
                  <a:pt x="414" y="246"/>
                </a:lnTo>
                <a:lnTo>
                  <a:pt x="390" y="216"/>
                </a:lnTo>
                <a:lnTo>
                  <a:pt x="348" y="228"/>
                </a:lnTo>
                <a:lnTo>
                  <a:pt x="318" y="264"/>
                </a:lnTo>
                <a:lnTo>
                  <a:pt x="300" y="264"/>
                </a:lnTo>
                <a:lnTo>
                  <a:pt x="294" y="258"/>
                </a:lnTo>
                <a:lnTo>
                  <a:pt x="306" y="228"/>
                </a:lnTo>
                <a:lnTo>
                  <a:pt x="330" y="204"/>
                </a:lnTo>
                <a:lnTo>
                  <a:pt x="354" y="168"/>
                </a:lnTo>
                <a:lnTo>
                  <a:pt x="342" y="90"/>
                </a:lnTo>
                <a:lnTo>
                  <a:pt x="348" y="84"/>
                </a:lnTo>
                <a:lnTo>
                  <a:pt x="336" y="60"/>
                </a:lnTo>
                <a:lnTo>
                  <a:pt x="258" y="12"/>
                </a:lnTo>
                <a:lnTo>
                  <a:pt x="192" y="0"/>
                </a:lnTo>
                <a:lnTo>
                  <a:pt x="180" y="24"/>
                </a:lnTo>
                <a:lnTo>
                  <a:pt x="192" y="42"/>
                </a:lnTo>
                <a:lnTo>
                  <a:pt x="150" y="60"/>
                </a:lnTo>
                <a:lnTo>
                  <a:pt x="144" y="102"/>
                </a:lnTo>
                <a:lnTo>
                  <a:pt x="126" y="114"/>
                </a:lnTo>
                <a:lnTo>
                  <a:pt x="120" y="78"/>
                </a:lnTo>
                <a:lnTo>
                  <a:pt x="78" y="108"/>
                </a:lnTo>
                <a:lnTo>
                  <a:pt x="66" y="132"/>
                </a:lnTo>
                <a:lnTo>
                  <a:pt x="60" y="192"/>
                </a:lnTo>
                <a:lnTo>
                  <a:pt x="54" y="198"/>
                </a:lnTo>
                <a:lnTo>
                  <a:pt x="36" y="270"/>
                </a:lnTo>
                <a:lnTo>
                  <a:pt x="66" y="318"/>
                </a:lnTo>
                <a:lnTo>
                  <a:pt x="66" y="336"/>
                </a:lnTo>
                <a:lnTo>
                  <a:pt x="66" y="397"/>
                </a:lnTo>
                <a:lnTo>
                  <a:pt x="24" y="493"/>
                </a:lnTo>
                <a:lnTo>
                  <a:pt x="0" y="505"/>
                </a:lnTo>
                <a:lnTo>
                  <a:pt x="204" y="511"/>
                </a:lnTo>
                <a:lnTo>
                  <a:pt x="204" y="517"/>
                </a:lnTo>
                <a:lnTo>
                  <a:pt x="342" y="517"/>
                </a:lnTo>
                <a:lnTo>
                  <a:pt x="372" y="481"/>
                </a:lnTo>
                <a:lnTo>
                  <a:pt x="372" y="463"/>
                </a:lnTo>
                <a:lnTo>
                  <a:pt x="390" y="433"/>
                </a:lnTo>
                <a:lnTo>
                  <a:pt x="396" y="409"/>
                </a:lnTo>
                <a:lnTo>
                  <a:pt x="426" y="403"/>
                </a:lnTo>
                <a:lnTo>
                  <a:pt x="444" y="342"/>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64"/>
          <p:cNvSpPr/>
          <p:nvPr/>
        </p:nvSpPr>
        <p:spPr>
          <a:xfrm>
            <a:off x="7426325" y="1580071"/>
            <a:ext cx="704850" cy="820738"/>
          </a:xfrm>
          <a:custGeom>
            <a:avLst/>
            <a:gdLst/>
            <a:ahLst/>
            <a:cxnLst/>
            <a:rect l="l" t="t" r="r" b="b"/>
            <a:pathLst>
              <a:path w="444" h="517" extrusionOk="0">
                <a:moveTo>
                  <a:pt x="444" y="342"/>
                </a:moveTo>
                <a:lnTo>
                  <a:pt x="426" y="324"/>
                </a:lnTo>
                <a:lnTo>
                  <a:pt x="414" y="246"/>
                </a:lnTo>
                <a:lnTo>
                  <a:pt x="390" y="216"/>
                </a:lnTo>
                <a:lnTo>
                  <a:pt x="348" y="228"/>
                </a:lnTo>
                <a:lnTo>
                  <a:pt x="318" y="264"/>
                </a:lnTo>
                <a:lnTo>
                  <a:pt x="300" y="264"/>
                </a:lnTo>
                <a:lnTo>
                  <a:pt x="294" y="258"/>
                </a:lnTo>
                <a:lnTo>
                  <a:pt x="306" y="228"/>
                </a:lnTo>
                <a:lnTo>
                  <a:pt x="330" y="204"/>
                </a:lnTo>
                <a:lnTo>
                  <a:pt x="354" y="168"/>
                </a:lnTo>
                <a:lnTo>
                  <a:pt x="342" y="90"/>
                </a:lnTo>
                <a:lnTo>
                  <a:pt x="348" y="84"/>
                </a:lnTo>
                <a:lnTo>
                  <a:pt x="336" y="60"/>
                </a:lnTo>
                <a:lnTo>
                  <a:pt x="258" y="12"/>
                </a:lnTo>
                <a:lnTo>
                  <a:pt x="192" y="0"/>
                </a:lnTo>
                <a:lnTo>
                  <a:pt x="180" y="24"/>
                </a:lnTo>
                <a:lnTo>
                  <a:pt x="192" y="42"/>
                </a:lnTo>
                <a:lnTo>
                  <a:pt x="150" y="60"/>
                </a:lnTo>
                <a:lnTo>
                  <a:pt x="144" y="102"/>
                </a:lnTo>
                <a:lnTo>
                  <a:pt x="126" y="114"/>
                </a:lnTo>
                <a:lnTo>
                  <a:pt x="120" y="78"/>
                </a:lnTo>
                <a:lnTo>
                  <a:pt x="78" y="108"/>
                </a:lnTo>
                <a:lnTo>
                  <a:pt x="66" y="132"/>
                </a:lnTo>
                <a:lnTo>
                  <a:pt x="60" y="192"/>
                </a:lnTo>
                <a:lnTo>
                  <a:pt x="54" y="198"/>
                </a:lnTo>
                <a:lnTo>
                  <a:pt x="36" y="270"/>
                </a:lnTo>
                <a:lnTo>
                  <a:pt x="66" y="318"/>
                </a:lnTo>
                <a:lnTo>
                  <a:pt x="66" y="336"/>
                </a:lnTo>
                <a:lnTo>
                  <a:pt x="66" y="397"/>
                </a:lnTo>
                <a:lnTo>
                  <a:pt x="24" y="493"/>
                </a:lnTo>
                <a:lnTo>
                  <a:pt x="0" y="505"/>
                </a:lnTo>
                <a:lnTo>
                  <a:pt x="204" y="511"/>
                </a:lnTo>
                <a:lnTo>
                  <a:pt x="204" y="517"/>
                </a:lnTo>
                <a:lnTo>
                  <a:pt x="342" y="517"/>
                </a:lnTo>
                <a:lnTo>
                  <a:pt x="372" y="481"/>
                </a:lnTo>
                <a:lnTo>
                  <a:pt x="372" y="463"/>
                </a:lnTo>
                <a:lnTo>
                  <a:pt x="390" y="433"/>
                </a:lnTo>
                <a:lnTo>
                  <a:pt x="396" y="409"/>
                </a:lnTo>
                <a:lnTo>
                  <a:pt x="426" y="403"/>
                </a:lnTo>
                <a:lnTo>
                  <a:pt x="444" y="342"/>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4"/>
          <p:cNvSpPr/>
          <p:nvPr/>
        </p:nvSpPr>
        <p:spPr>
          <a:xfrm>
            <a:off x="9447213" y="2496058"/>
            <a:ext cx="314325" cy="123825"/>
          </a:xfrm>
          <a:custGeom>
            <a:avLst/>
            <a:gdLst/>
            <a:ahLst/>
            <a:cxnLst/>
            <a:rect l="l" t="t" r="r" b="b"/>
            <a:pathLst>
              <a:path w="198" h="78" extrusionOk="0">
                <a:moveTo>
                  <a:pt x="168" y="6"/>
                </a:moveTo>
                <a:lnTo>
                  <a:pt x="168" y="0"/>
                </a:lnTo>
                <a:lnTo>
                  <a:pt x="132" y="24"/>
                </a:lnTo>
                <a:lnTo>
                  <a:pt x="30" y="42"/>
                </a:lnTo>
                <a:lnTo>
                  <a:pt x="0" y="60"/>
                </a:lnTo>
                <a:lnTo>
                  <a:pt x="0" y="72"/>
                </a:lnTo>
                <a:lnTo>
                  <a:pt x="18" y="78"/>
                </a:lnTo>
                <a:lnTo>
                  <a:pt x="174" y="30"/>
                </a:lnTo>
                <a:lnTo>
                  <a:pt x="198" y="18"/>
                </a:lnTo>
                <a:lnTo>
                  <a:pt x="192" y="12"/>
                </a:lnTo>
                <a:lnTo>
                  <a:pt x="174" y="18"/>
                </a:lnTo>
                <a:lnTo>
                  <a:pt x="150" y="30"/>
                </a:lnTo>
                <a:lnTo>
                  <a:pt x="168" y="6"/>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64"/>
          <p:cNvSpPr/>
          <p:nvPr/>
        </p:nvSpPr>
        <p:spPr>
          <a:xfrm>
            <a:off x="9447213" y="2496058"/>
            <a:ext cx="314325" cy="123825"/>
          </a:xfrm>
          <a:custGeom>
            <a:avLst/>
            <a:gdLst/>
            <a:ahLst/>
            <a:cxnLst/>
            <a:rect l="l" t="t" r="r" b="b"/>
            <a:pathLst>
              <a:path w="198" h="78" extrusionOk="0">
                <a:moveTo>
                  <a:pt x="168" y="6"/>
                </a:moveTo>
                <a:lnTo>
                  <a:pt x="168" y="0"/>
                </a:lnTo>
                <a:lnTo>
                  <a:pt x="132" y="24"/>
                </a:lnTo>
                <a:lnTo>
                  <a:pt x="30" y="42"/>
                </a:lnTo>
                <a:lnTo>
                  <a:pt x="0" y="60"/>
                </a:lnTo>
                <a:lnTo>
                  <a:pt x="0" y="72"/>
                </a:lnTo>
                <a:lnTo>
                  <a:pt x="18" y="78"/>
                </a:lnTo>
                <a:lnTo>
                  <a:pt x="174" y="30"/>
                </a:lnTo>
                <a:lnTo>
                  <a:pt x="198" y="18"/>
                </a:lnTo>
                <a:lnTo>
                  <a:pt x="192" y="12"/>
                </a:lnTo>
                <a:lnTo>
                  <a:pt x="174" y="18"/>
                </a:lnTo>
                <a:lnTo>
                  <a:pt x="150" y="30"/>
                </a:lnTo>
                <a:lnTo>
                  <a:pt x="168" y="6"/>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64"/>
          <p:cNvSpPr/>
          <p:nvPr/>
        </p:nvSpPr>
        <p:spPr>
          <a:xfrm>
            <a:off x="9447213" y="2496058"/>
            <a:ext cx="314325" cy="123825"/>
          </a:xfrm>
          <a:custGeom>
            <a:avLst/>
            <a:gdLst/>
            <a:ahLst/>
            <a:cxnLst/>
            <a:rect l="l" t="t" r="r" b="b"/>
            <a:pathLst>
              <a:path w="198" h="78" extrusionOk="0">
                <a:moveTo>
                  <a:pt x="168" y="6"/>
                </a:moveTo>
                <a:lnTo>
                  <a:pt x="168" y="0"/>
                </a:lnTo>
                <a:lnTo>
                  <a:pt x="132" y="24"/>
                </a:lnTo>
                <a:lnTo>
                  <a:pt x="30" y="42"/>
                </a:lnTo>
                <a:lnTo>
                  <a:pt x="0" y="60"/>
                </a:lnTo>
                <a:lnTo>
                  <a:pt x="0" y="72"/>
                </a:lnTo>
                <a:lnTo>
                  <a:pt x="18" y="78"/>
                </a:lnTo>
                <a:lnTo>
                  <a:pt x="174" y="30"/>
                </a:lnTo>
                <a:lnTo>
                  <a:pt x="198" y="18"/>
                </a:lnTo>
                <a:lnTo>
                  <a:pt x="192" y="12"/>
                </a:lnTo>
                <a:lnTo>
                  <a:pt x="174" y="18"/>
                </a:lnTo>
                <a:lnTo>
                  <a:pt x="150" y="30"/>
                </a:lnTo>
                <a:lnTo>
                  <a:pt x="168" y="6"/>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64"/>
          <p:cNvSpPr/>
          <p:nvPr/>
        </p:nvSpPr>
        <p:spPr>
          <a:xfrm>
            <a:off x="10220325" y="1884871"/>
            <a:ext cx="28575" cy="38100"/>
          </a:xfrm>
          <a:custGeom>
            <a:avLst/>
            <a:gdLst/>
            <a:ahLst/>
            <a:cxnLst/>
            <a:rect l="l" t="t" r="r" b="b"/>
            <a:pathLst>
              <a:path w="18" h="24" extrusionOk="0">
                <a:moveTo>
                  <a:pt x="0" y="18"/>
                </a:moveTo>
                <a:lnTo>
                  <a:pt x="6" y="24"/>
                </a:lnTo>
                <a:lnTo>
                  <a:pt x="18" y="18"/>
                </a:lnTo>
                <a:lnTo>
                  <a:pt x="12" y="0"/>
                </a:lnTo>
                <a:lnTo>
                  <a:pt x="0" y="18"/>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64"/>
          <p:cNvSpPr/>
          <p:nvPr/>
        </p:nvSpPr>
        <p:spPr>
          <a:xfrm>
            <a:off x="10220325" y="1884871"/>
            <a:ext cx="28575" cy="38100"/>
          </a:xfrm>
          <a:custGeom>
            <a:avLst/>
            <a:gdLst/>
            <a:ahLst/>
            <a:cxnLst/>
            <a:rect l="l" t="t" r="r" b="b"/>
            <a:pathLst>
              <a:path w="18" h="24" extrusionOk="0">
                <a:moveTo>
                  <a:pt x="0" y="18"/>
                </a:moveTo>
                <a:lnTo>
                  <a:pt x="6" y="24"/>
                </a:lnTo>
                <a:lnTo>
                  <a:pt x="18" y="18"/>
                </a:lnTo>
                <a:lnTo>
                  <a:pt x="12" y="0"/>
                </a:lnTo>
                <a:lnTo>
                  <a:pt x="0" y="18"/>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64"/>
          <p:cNvSpPr/>
          <p:nvPr/>
        </p:nvSpPr>
        <p:spPr>
          <a:xfrm>
            <a:off x="10220325" y="1884871"/>
            <a:ext cx="28575" cy="38100"/>
          </a:xfrm>
          <a:custGeom>
            <a:avLst/>
            <a:gdLst/>
            <a:ahLst/>
            <a:cxnLst/>
            <a:rect l="l" t="t" r="r" b="b"/>
            <a:pathLst>
              <a:path w="18" h="24" extrusionOk="0">
                <a:moveTo>
                  <a:pt x="0" y="18"/>
                </a:moveTo>
                <a:lnTo>
                  <a:pt x="6" y="24"/>
                </a:lnTo>
                <a:lnTo>
                  <a:pt x="18" y="18"/>
                </a:lnTo>
                <a:lnTo>
                  <a:pt x="12" y="0"/>
                </a:lnTo>
                <a:lnTo>
                  <a:pt x="0" y="18"/>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64"/>
          <p:cNvSpPr/>
          <p:nvPr/>
        </p:nvSpPr>
        <p:spPr>
          <a:xfrm>
            <a:off x="10258425" y="1875346"/>
            <a:ext cx="9525" cy="19050"/>
          </a:xfrm>
          <a:custGeom>
            <a:avLst/>
            <a:gdLst/>
            <a:ahLst/>
            <a:cxnLst/>
            <a:rect l="l" t="t" r="r" b="b"/>
            <a:pathLst>
              <a:path w="6" h="12" extrusionOk="0">
                <a:moveTo>
                  <a:pt x="0" y="12"/>
                </a:moveTo>
                <a:lnTo>
                  <a:pt x="6" y="12"/>
                </a:lnTo>
                <a:lnTo>
                  <a:pt x="6" y="0"/>
                </a:lnTo>
                <a:lnTo>
                  <a:pt x="0" y="12"/>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64"/>
          <p:cNvSpPr/>
          <p:nvPr/>
        </p:nvSpPr>
        <p:spPr>
          <a:xfrm>
            <a:off x="10258425" y="1875346"/>
            <a:ext cx="9525" cy="19050"/>
          </a:xfrm>
          <a:custGeom>
            <a:avLst/>
            <a:gdLst/>
            <a:ahLst/>
            <a:cxnLst/>
            <a:rect l="l" t="t" r="r" b="b"/>
            <a:pathLst>
              <a:path w="6" h="12" extrusionOk="0">
                <a:moveTo>
                  <a:pt x="0" y="12"/>
                </a:moveTo>
                <a:lnTo>
                  <a:pt x="6" y="12"/>
                </a:lnTo>
                <a:lnTo>
                  <a:pt x="6" y="0"/>
                </a:lnTo>
                <a:lnTo>
                  <a:pt x="0" y="12"/>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64"/>
          <p:cNvSpPr/>
          <p:nvPr/>
        </p:nvSpPr>
        <p:spPr>
          <a:xfrm>
            <a:off x="10258425" y="1875346"/>
            <a:ext cx="9525" cy="19050"/>
          </a:xfrm>
          <a:custGeom>
            <a:avLst/>
            <a:gdLst/>
            <a:ahLst/>
            <a:cxnLst/>
            <a:rect l="l" t="t" r="r" b="b"/>
            <a:pathLst>
              <a:path w="6" h="12" extrusionOk="0">
                <a:moveTo>
                  <a:pt x="0" y="12"/>
                </a:moveTo>
                <a:lnTo>
                  <a:pt x="6" y="12"/>
                </a:lnTo>
                <a:lnTo>
                  <a:pt x="6" y="0"/>
                </a:lnTo>
                <a:lnTo>
                  <a:pt x="0" y="12"/>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64"/>
          <p:cNvSpPr/>
          <p:nvPr/>
        </p:nvSpPr>
        <p:spPr>
          <a:xfrm>
            <a:off x="10267950" y="1913446"/>
            <a:ext cx="9525" cy="19050"/>
          </a:xfrm>
          <a:custGeom>
            <a:avLst/>
            <a:gdLst/>
            <a:ahLst/>
            <a:cxnLst/>
            <a:rect l="l" t="t" r="r" b="b"/>
            <a:pathLst>
              <a:path w="6" h="12" extrusionOk="0">
                <a:moveTo>
                  <a:pt x="0" y="0"/>
                </a:moveTo>
                <a:lnTo>
                  <a:pt x="6" y="12"/>
                </a:lnTo>
                <a:lnTo>
                  <a:pt x="6" y="0"/>
                </a:lnTo>
                <a:lnTo>
                  <a:pt x="0"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64"/>
          <p:cNvSpPr/>
          <p:nvPr/>
        </p:nvSpPr>
        <p:spPr>
          <a:xfrm>
            <a:off x="10267950" y="1913446"/>
            <a:ext cx="9525" cy="19050"/>
          </a:xfrm>
          <a:custGeom>
            <a:avLst/>
            <a:gdLst/>
            <a:ahLst/>
            <a:cxnLst/>
            <a:rect l="l" t="t" r="r" b="b"/>
            <a:pathLst>
              <a:path w="6" h="12" extrusionOk="0">
                <a:moveTo>
                  <a:pt x="0" y="0"/>
                </a:moveTo>
                <a:lnTo>
                  <a:pt x="6" y="12"/>
                </a:lnTo>
                <a:lnTo>
                  <a:pt x="6" y="0"/>
                </a:lnTo>
                <a:lnTo>
                  <a:pt x="0"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64"/>
          <p:cNvSpPr/>
          <p:nvPr/>
        </p:nvSpPr>
        <p:spPr>
          <a:xfrm>
            <a:off x="10267950" y="1913446"/>
            <a:ext cx="9525" cy="19050"/>
          </a:xfrm>
          <a:custGeom>
            <a:avLst/>
            <a:gdLst/>
            <a:ahLst/>
            <a:cxnLst/>
            <a:rect l="l" t="t" r="r" b="b"/>
            <a:pathLst>
              <a:path w="6" h="12" extrusionOk="0">
                <a:moveTo>
                  <a:pt x="0" y="0"/>
                </a:moveTo>
                <a:lnTo>
                  <a:pt x="6" y="12"/>
                </a:lnTo>
                <a:lnTo>
                  <a:pt x="6" y="0"/>
                </a:lnTo>
                <a:lnTo>
                  <a:pt x="0"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64"/>
          <p:cNvSpPr/>
          <p:nvPr/>
        </p:nvSpPr>
        <p:spPr>
          <a:xfrm>
            <a:off x="10544175" y="1770571"/>
            <a:ext cx="19050" cy="38100"/>
          </a:xfrm>
          <a:custGeom>
            <a:avLst/>
            <a:gdLst/>
            <a:ahLst/>
            <a:cxnLst/>
            <a:rect l="l" t="t" r="r" b="b"/>
            <a:pathLst>
              <a:path w="12" h="24" extrusionOk="0">
                <a:moveTo>
                  <a:pt x="6" y="0"/>
                </a:moveTo>
                <a:lnTo>
                  <a:pt x="0" y="24"/>
                </a:lnTo>
                <a:lnTo>
                  <a:pt x="12" y="18"/>
                </a:lnTo>
                <a:lnTo>
                  <a:pt x="12" y="0"/>
                </a:lnTo>
                <a:lnTo>
                  <a:pt x="6"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64"/>
          <p:cNvSpPr/>
          <p:nvPr/>
        </p:nvSpPr>
        <p:spPr>
          <a:xfrm>
            <a:off x="10544175" y="1770571"/>
            <a:ext cx="19050" cy="38100"/>
          </a:xfrm>
          <a:custGeom>
            <a:avLst/>
            <a:gdLst/>
            <a:ahLst/>
            <a:cxnLst/>
            <a:rect l="l" t="t" r="r" b="b"/>
            <a:pathLst>
              <a:path w="12" h="24" extrusionOk="0">
                <a:moveTo>
                  <a:pt x="6" y="0"/>
                </a:moveTo>
                <a:lnTo>
                  <a:pt x="0" y="24"/>
                </a:lnTo>
                <a:lnTo>
                  <a:pt x="12" y="18"/>
                </a:lnTo>
                <a:lnTo>
                  <a:pt x="12" y="0"/>
                </a:lnTo>
                <a:lnTo>
                  <a:pt x="6"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64"/>
          <p:cNvSpPr/>
          <p:nvPr/>
        </p:nvSpPr>
        <p:spPr>
          <a:xfrm>
            <a:off x="10544175" y="1770571"/>
            <a:ext cx="19050" cy="38100"/>
          </a:xfrm>
          <a:custGeom>
            <a:avLst/>
            <a:gdLst/>
            <a:ahLst/>
            <a:cxnLst/>
            <a:rect l="l" t="t" r="r" b="b"/>
            <a:pathLst>
              <a:path w="12" h="24" extrusionOk="0">
                <a:moveTo>
                  <a:pt x="6" y="0"/>
                </a:moveTo>
                <a:lnTo>
                  <a:pt x="0" y="24"/>
                </a:lnTo>
                <a:lnTo>
                  <a:pt x="12" y="18"/>
                </a:lnTo>
                <a:lnTo>
                  <a:pt x="12" y="0"/>
                </a:lnTo>
                <a:lnTo>
                  <a:pt x="6"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64"/>
          <p:cNvSpPr/>
          <p:nvPr/>
        </p:nvSpPr>
        <p:spPr>
          <a:xfrm>
            <a:off x="5862638" y="4832858"/>
            <a:ext cx="85725" cy="95250"/>
          </a:xfrm>
          <a:custGeom>
            <a:avLst/>
            <a:gdLst/>
            <a:ahLst/>
            <a:cxnLst/>
            <a:rect l="l" t="t" r="r" b="b"/>
            <a:pathLst>
              <a:path w="54" h="60" extrusionOk="0">
                <a:moveTo>
                  <a:pt x="12" y="30"/>
                </a:moveTo>
                <a:lnTo>
                  <a:pt x="54" y="0"/>
                </a:lnTo>
                <a:lnTo>
                  <a:pt x="6" y="60"/>
                </a:lnTo>
                <a:lnTo>
                  <a:pt x="0" y="54"/>
                </a:lnTo>
                <a:lnTo>
                  <a:pt x="12" y="3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64"/>
          <p:cNvSpPr/>
          <p:nvPr/>
        </p:nvSpPr>
        <p:spPr>
          <a:xfrm>
            <a:off x="5862638" y="4832858"/>
            <a:ext cx="85725" cy="95250"/>
          </a:xfrm>
          <a:custGeom>
            <a:avLst/>
            <a:gdLst/>
            <a:ahLst/>
            <a:cxnLst/>
            <a:rect l="l" t="t" r="r" b="b"/>
            <a:pathLst>
              <a:path w="54" h="60" extrusionOk="0">
                <a:moveTo>
                  <a:pt x="12" y="30"/>
                </a:moveTo>
                <a:lnTo>
                  <a:pt x="54" y="0"/>
                </a:lnTo>
                <a:lnTo>
                  <a:pt x="6" y="60"/>
                </a:lnTo>
                <a:lnTo>
                  <a:pt x="0" y="54"/>
                </a:lnTo>
                <a:lnTo>
                  <a:pt x="12" y="3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64"/>
          <p:cNvSpPr/>
          <p:nvPr/>
        </p:nvSpPr>
        <p:spPr>
          <a:xfrm>
            <a:off x="5862638" y="4832858"/>
            <a:ext cx="85725" cy="95250"/>
          </a:xfrm>
          <a:custGeom>
            <a:avLst/>
            <a:gdLst/>
            <a:ahLst/>
            <a:cxnLst/>
            <a:rect l="l" t="t" r="r" b="b"/>
            <a:pathLst>
              <a:path w="54" h="60" extrusionOk="0">
                <a:moveTo>
                  <a:pt x="12" y="30"/>
                </a:moveTo>
                <a:lnTo>
                  <a:pt x="54" y="0"/>
                </a:lnTo>
                <a:lnTo>
                  <a:pt x="6" y="60"/>
                </a:lnTo>
                <a:lnTo>
                  <a:pt x="0" y="54"/>
                </a:lnTo>
                <a:lnTo>
                  <a:pt x="12" y="3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64"/>
          <p:cNvSpPr/>
          <p:nvPr/>
        </p:nvSpPr>
        <p:spPr>
          <a:xfrm>
            <a:off x="7245350" y="2381758"/>
            <a:ext cx="504825" cy="773113"/>
          </a:xfrm>
          <a:custGeom>
            <a:avLst/>
            <a:gdLst/>
            <a:ahLst/>
            <a:cxnLst/>
            <a:rect l="l" t="t" r="r" b="b"/>
            <a:pathLst>
              <a:path w="318" h="487" extrusionOk="0">
                <a:moveTo>
                  <a:pt x="54" y="294"/>
                </a:moveTo>
                <a:lnTo>
                  <a:pt x="54" y="6"/>
                </a:lnTo>
                <a:lnTo>
                  <a:pt x="90" y="18"/>
                </a:lnTo>
                <a:lnTo>
                  <a:pt x="114" y="0"/>
                </a:lnTo>
                <a:lnTo>
                  <a:pt x="318" y="6"/>
                </a:lnTo>
                <a:lnTo>
                  <a:pt x="318" y="330"/>
                </a:lnTo>
                <a:lnTo>
                  <a:pt x="312" y="336"/>
                </a:lnTo>
                <a:lnTo>
                  <a:pt x="318" y="366"/>
                </a:lnTo>
                <a:lnTo>
                  <a:pt x="282" y="378"/>
                </a:lnTo>
                <a:lnTo>
                  <a:pt x="258" y="372"/>
                </a:lnTo>
                <a:lnTo>
                  <a:pt x="258" y="396"/>
                </a:lnTo>
                <a:lnTo>
                  <a:pt x="240" y="408"/>
                </a:lnTo>
                <a:lnTo>
                  <a:pt x="234" y="426"/>
                </a:lnTo>
                <a:lnTo>
                  <a:pt x="222" y="426"/>
                </a:lnTo>
                <a:lnTo>
                  <a:pt x="210" y="456"/>
                </a:lnTo>
                <a:lnTo>
                  <a:pt x="198" y="462"/>
                </a:lnTo>
                <a:lnTo>
                  <a:pt x="168" y="438"/>
                </a:lnTo>
                <a:lnTo>
                  <a:pt x="174" y="444"/>
                </a:lnTo>
                <a:lnTo>
                  <a:pt x="156" y="444"/>
                </a:lnTo>
                <a:lnTo>
                  <a:pt x="144" y="474"/>
                </a:lnTo>
                <a:lnTo>
                  <a:pt x="120" y="462"/>
                </a:lnTo>
                <a:lnTo>
                  <a:pt x="96" y="487"/>
                </a:lnTo>
                <a:lnTo>
                  <a:pt x="48" y="462"/>
                </a:lnTo>
                <a:lnTo>
                  <a:pt x="42" y="480"/>
                </a:lnTo>
                <a:lnTo>
                  <a:pt x="36" y="468"/>
                </a:lnTo>
                <a:lnTo>
                  <a:pt x="18" y="468"/>
                </a:lnTo>
                <a:lnTo>
                  <a:pt x="12" y="487"/>
                </a:lnTo>
                <a:lnTo>
                  <a:pt x="6" y="480"/>
                </a:lnTo>
                <a:lnTo>
                  <a:pt x="0" y="474"/>
                </a:lnTo>
                <a:lnTo>
                  <a:pt x="6" y="468"/>
                </a:lnTo>
                <a:lnTo>
                  <a:pt x="6" y="450"/>
                </a:lnTo>
                <a:lnTo>
                  <a:pt x="12" y="444"/>
                </a:lnTo>
                <a:lnTo>
                  <a:pt x="12" y="432"/>
                </a:lnTo>
                <a:lnTo>
                  <a:pt x="42" y="402"/>
                </a:lnTo>
                <a:lnTo>
                  <a:pt x="54" y="372"/>
                </a:lnTo>
                <a:lnTo>
                  <a:pt x="54" y="348"/>
                </a:lnTo>
                <a:lnTo>
                  <a:pt x="42" y="330"/>
                </a:lnTo>
                <a:lnTo>
                  <a:pt x="54" y="294"/>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64"/>
          <p:cNvSpPr/>
          <p:nvPr/>
        </p:nvSpPr>
        <p:spPr>
          <a:xfrm>
            <a:off x="7245350" y="2381758"/>
            <a:ext cx="504825" cy="773113"/>
          </a:xfrm>
          <a:custGeom>
            <a:avLst/>
            <a:gdLst/>
            <a:ahLst/>
            <a:cxnLst/>
            <a:rect l="l" t="t" r="r" b="b"/>
            <a:pathLst>
              <a:path w="318" h="487" extrusionOk="0">
                <a:moveTo>
                  <a:pt x="54" y="294"/>
                </a:moveTo>
                <a:lnTo>
                  <a:pt x="54" y="6"/>
                </a:lnTo>
                <a:lnTo>
                  <a:pt x="90" y="18"/>
                </a:lnTo>
                <a:lnTo>
                  <a:pt x="114" y="0"/>
                </a:lnTo>
                <a:lnTo>
                  <a:pt x="318" y="6"/>
                </a:lnTo>
                <a:lnTo>
                  <a:pt x="318" y="330"/>
                </a:lnTo>
                <a:lnTo>
                  <a:pt x="312" y="336"/>
                </a:lnTo>
                <a:lnTo>
                  <a:pt x="318" y="366"/>
                </a:lnTo>
                <a:lnTo>
                  <a:pt x="282" y="378"/>
                </a:lnTo>
                <a:lnTo>
                  <a:pt x="258" y="372"/>
                </a:lnTo>
                <a:lnTo>
                  <a:pt x="258" y="396"/>
                </a:lnTo>
                <a:lnTo>
                  <a:pt x="240" y="408"/>
                </a:lnTo>
                <a:lnTo>
                  <a:pt x="234" y="426"/>
                </a:lnTo>
                <a:lnTo>
                  <a:pt x="222" y="426"/>
                </a:lnTo>
                <a:lnTo>
                  <a:pt x="210" y="456"/>
                </a:lnTo>
                <a:lnTo>
                  <a:pt x="198" y="462"/>
                </a:lnTo>
                <a:lnTo>
                  <a:pt x="168" y="438"/>
                </a:lnTo>
                <a:lnTo>
                  <a:pt x="174" y="444"/>
                </a:lnTo>
                <a:lnTo>
                  <a:pt x="156" y="444"/>
                </a:lnTo>
                <a:lnTo>
                  <a:pt x="144" y="474"/>
                </a:lnTo>
                <a:lnTo>
                  <a:pt x="120" y="462"/>
                </a:lnTo>
                <a:lnTo>
                  <a:pt x="96" y="487"/>
                </a:lnTo>
                <a:lnTo>
                  <a:pt x="48" y="462"/>
                </a:lnTo>
                <a:lnTo>
                  <a:pt x="42" y="480"/>
                </a:lnTo>
                <a:lnTo>
                  <a:pt x="36" y="468"/>
                </a:lnTo>
                <a:lnTo>
                  <a:pt x="18" y="468"/>
                </a:lnTo>
                <a:lnTo>
                  <a:pt x="12" y="487"/>
                </a:lnTo>
                <a:lnTo>
                  <a:pt x="6" y="480"/>
                </a:lnTo>
                <a:lnTo>
                  <a:pt x="0" y="474"/>
                </a:lnTo>
                <a:lnTo>
                  <a:pt x="6" y="468"/>
                </a:lnTo>
                <a:lnTo>
                  <a:pt x="6" y="450"/>
                </a:lnTo>
                <a:lnTo>
                  <a:pt x="12" y="444"/>
                </a:lnTo>
                <a:lnTo>
                  <a:pt x="12" y="432"/>
                </a:lnTo>
                <a:lnTo>
                  <a:pt x="42" y="402"/>
                </a:lnTo>
                <a:lnTo>
                  <a:pt x="54" y="372"/>
                </a:lnTo>
                <a:lnTo>
                  <a:pt x="54" y="348"/>
                </a:lnTo>
                <a:lnTo>
                  <a:pt x="42" y="330"/>
                </a:lnTo>
                <a:lnTo>
                  <a:pt x="54" y="294"/>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64"/>
          <p:cNvSpPr/>
          <p:nvPr/>
        </p:nvSpPr>
        <p:spPr>
          <a:xfrm>
            <a:off x="7245350" y="2381758"/>
            <a:ext cx="504825" cy="773113"/>
          </a:xfrm>
          <a:custGeom>
            <a:avLst/>
            <a:gdLst/>
            <a:ahLst/>
            <a:cxnLst/>
            <a:rect l="l" t="t" r="r" b="b"/>
            <a:pathLst>
              <a:path w="318" h="487" extrusionOk="0">
                <a:moveTo>
                  <a:pt x="54" y="294"/>
                </a:moveTo>
                <a:lnTo>
                  <a:pt x="54" y="6"/>
                </a:lnTo>
                <a:lnTo>
                  <a:pt x="90" y="18"/>
                </a:lnTo>
                <a:lnTo>
                  <a:pt x="114" y="0"/>
                </a:lnTo>
                <a:lnTo>
                  <a:pt x="318" y="6"/>
                </a:lnTo>
                <a:lnTo>
                  <a:pt x="318" y="330"/>
                </a:lnTo>
                <a:lnTo>
                  <a:pt x="312" y="336"/>
                </a:lnTo>
                <a:lnTo>
                  <a:pt x="318" y="366"/>
                </a:lnTo>
                <a:lnTo>
                  <a:pt x="282" y="378"/>
                </a:lnTo>
                <a:lnTo>
                  <a:pt x="258" y="372"/>
                </a:lnTo>
                <a:lnTo>
                  <a:pt x="258" y="396"/>
                </a:lnTo>
                <a:lnTo>
                  <a:pt x="240" y="408"/>
                </a:lnTo>
                <a:lnTo>
                  <a:pt x="234" y="426"/>
                </a:lnTo>
                <a:lnTo>
                  <a:pt x="222" y="426"/>
                </a:lnTo>
                <a:lnTo>
                  <a:pt x="210" y="456"/>
                </a:lnTo>
                <a:lnTo>
                  <a:pt x="198" y="462"/>
                </a:lnTo>
                <a:lnTo>
                  <a:pt x="168" y="438"/>
                </a:lnTo>
                <a:lnTo>
                  <a:pt x="174" y="444"/>
                </a:lnTo>
                <a:lnTo>
                  <a:pt x="156" y="444"/>
                </a:lnTo>
                <a:lnTo>
                  <a:pt x="144" y="474"/>
                </a:lnTo>
                <a:lnTo>
                  <a:pt x="120" y="462"/>
                </a:lnTo>
                <a:lnTo>
                  <a:pt x="96" y="487"/>
                </a:lnTo>
                <a:lnTo>
                  <a:pt x="48" y="462"/>
                </a:lnTo>
                <a:lnTo>
                  <a:pt x="42" y="480"/>
                </a:lnTo>
                <a:lnTo>
                  <a:pt x="36" y="468"/>
                </a:lnTo>
                <a:lnTo>
                  <a:pt x="18" y="468"/>
                </a:lnTo>
                <a:lnTo>
                  <a:pt x="12" y="487"/>
                </a:lnTo>
                <a:lnTo>
                  <a:pt x="6" y="480"/>
                </a:lnTo>
                <a:lnTo>
                  <a:pt x="0" y="474"/>
                </a:lnTo>
                <a:lnTo>
                  <a:pt x="6" y="468"/>
                </a:lnTo>
                <a:lnTo>
                  <a:pt x="6" y="450"/>
                </a:lnTo>
                <a:lnTo>
                  <a:pt x="12" y="444"/>
                </a:lnTo>
                <a:lnTo>
                  <a:pt x="12" y="432"/>
                </a:lnTo>
                <a:lnTo>
                  <a:pt x="42" y="402"/>
                </a:lnTo>
                <a:lnTo>
                  <a:pt x="54" y="372"/>
                </a:lnTo>
                <a:lnTo>
                  <a:pt x="54" y="348"/>
                </a:lnTo>
                <a:lnTo>
                  <a:pt x="42" y="330"/>
                </a:lnTo>
                <a:lnTo>
                  <a:pt x="54" y="294"/>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64"/>
          <p:cNvSpPr/>
          <p:nvPr/>
        </p:nvSpPr>
        <p:spPr>
          <a:xfrm>
            <a:off x="7626350" y="3659696"/>
            <a:ext cx="733425" cy="820738"/>
          </a:xfrm>
          <a:custGeom>
            <a:avLst/>
            <a:gdLst/>
            <a:ahLst/>
            <a:cxnLst/>
            <a:rect l="l" t="t" r="r" b="b"/>
            <a:pathLst>
              <a:path w="462" h="517" extrusionOk="0">
                <a:moveTo>
                  <a:pt x="402" y="475"/>
                </a:moveTo>
                <a:lnTo>
                  <a:pt x="402" y="451"/>
                </a:lnTo>
                <a:lnTo>
                  <a:pt x="420" y="415"/>
                </a:lnTo>
                <a:lnTo>
                  <a:pt x="426" y="397"/>
                </a:lnTo>
                <a:lnTo>
                  <a:pt x="444" y="349"/>
                </a:lnTo>
                <a:lnTo>
                  <a:pt x="462" y="331"/>
                </a:lnTo>
                <a:lnTo>
                  <a:pt x="438" y="325"/>
                </a:lnTo>
                <a:lnTo>
                  <a:pt x="438" y="300"/>
                </a:lnTo>
                <a:lnTo>
                  <a:pt x="432" y="276"/>
                </a:lnTo>
                <a:lnTo>
                  <a:pt x="414" y="270"/>
                </a:lnTo>
                <a:lnTo>
                  <a:pt x="402" y="222"/>
                </a:lnTo>
                <a:lnTo>
                  <a:pt x="378" y="210"/>
                </a:lnTo>
                <a:lnTo>
                  <a:pt x="360" y="186"/>
                </a:lnTo>
                <a:lnTo>
                  <a:pt x="360" y="174"/>
                </a:lnTo>
                <a:lnTo>
                  <a:pt x="300" y="120"/>
                </a:lnTo>
                <a:lnTo>
                  <a:pt x="270" y="60"/>
                </a:lnTo>
                <a:lnTo>
                  <a:pt x="252" y="60"/>
                </a:lnTo>
                <a:lnTo>
                  <a:pt x="222" y="36"/>
                </a:lnTo>
                <a:lnTo>
                  <a:pt x="246" y="0"/>
                </a:lnTo>
                <a:lnTo>
                  <a:pt x="0" y="0"/>
                </a:lnTo>
                <a:lnTo>
                  <a:pt x="24" y="132"/>
                </a:lnTo>
                <a:lnTo>
                  <a:pt x="42" y="228"/>
                </a:lnTo>
                <a:lnTo>
                  <a:pt x="54" y="264"/>
                </a:lnTo>
                <a:lnTo>
                  <a:pt x="66" y="288"/>
                </a:lnTo>
                <a:lnTo>
                  <a:pt x="60" y="300"/>
                </a:lnTo>
                <a:lnTo>
                  <a:pt x="72" y="306"/>
                </a:lnTo>
                <a:lnTo>
                  <a:pt x="54" y="325"/>
                </a:lnTo>
                <a:lnTo>
                  <a:pt x="54" y="349"/>
                </a:lnTo>
                <a:lnTo>
                  <a:pt x="60" y="361"/>
                </a:lnTo>
                <a:lnTo>
                  <a:pt x="54" y="427"/>
                </a:lnTo>
                <a:lnTo>
                  <a:pt x="60" y="445"/>
                </a:lnTo>
                <a:lnTo>
                  <a:pt x="72" y="475"/>
                </a:lnTo>
                <a:lnTo>
                  <a:pt x="204" y="487"/>
                </a:lnTo>
                <a:lnTo>
                  <a:pt x="330" y="493"/>
                </a:lnTo>
                <a:lnTo>
                  <a:pt x="336" y="517"/>
                </a:lnTo>
                <a:lnTo>
                  <a:pt x="348" y="511"/>
                </a:lnTo>
                <a:lnTo>
                  <a:pt x="348" y="475"/>
                </a:lnTo>
                <a:lnTo>
                  <a:pt x="360" y="463"/>
                </a:lnTo>
                <a:lnTo>
                  <a:pt x="402" y="47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64"/>
          <p:cNvSpPr/>
          <p:nvPr/>
        </p:nvSpPr>
        <p:spPr>
          <a:xfrm>
            <a:off x="7626350" y="3659696"/>
            <a:ext cx="733425" cy="820738"/>
          </a:xfrm>
          <a:custGeom>
            <a:avLst/>
            <a:gdLst/>
            <a:ahLst/>
            <a:cxnLst/>
            <a:rect l="l" t="t" r="r" b="b"/>
            <a:pathLst>
              <a:path w="462" h="517" extrusionOk="0">
                <a:moveTo>
                  <a:pt x="402" y="475"/>
                </a:moveTo>
                <a:lnTo>
                  <a:pt x="402" y="451"/>
                </a:lnTo>
                <a:lnTo>
                  <a:pt x="420" y="415"/>
                </a:lnTo>
                <a:lnTo>
                  <a:pt x="426" y="397"/>
                </a:lnTo>
                <a:lnTo>
                  <a:pt x="444" y="349"/>
                </a:lnTo>
                <a:lnTo>
                  <a:pt x="462" y="331"/>
                </a:lnTo>
                <a:lnTo>
                  <a:pt x="438" y="325"/>
                </a:lnTo>
                <a:lnTo>
                  <a:pt x="438" y="300"/>
                </a:lnTo>
                <a:lnTo>
                  <a:pt x="432" y="276"/>
                </a:lnTo>
                <a:lnTo>
                  <a:pt x="414" y="270"/>
                </a:lnTo>
                <a:lnTo>
                  <a:pt x="402" y="222"/>
                </a:lnTo>
                <a:lnTo>
                  <a:pt x="378" y="210"/>
                </a:lnTo>
                <a:lnTo>
                  <a:pt x="360" y="186"/>
                </a:lnTo>
                <a:lnTo>
                  <a:pt x="360" y="174"/>
                </a:lnTo>
                <a:lnTo>
                  <a:pt x="300" y="120"/>
                </a:lnTo>
                <a:lnTo>
                  <a:pt x="270" y="60"/>
                </a:lnTo>
                <a:lnTo>
                  <a:pt x="252" y="60"/>
                </a:lnTo>
                <a:lnTo>
                  <a:pt x="222" y="36"/>
                </a:lnTo>
                <a:lnTo>
                  <a:pt x="246" y="0"/>
                </a:lnTo>
                <a:lnTo>
                  <a:pt x="0" y="0"/>
                </a:lnTo>
                <a:lnTo>
                  <a:pt x="24" y="132"/>
                </a:lnTo>
                <a:lnTo>
                  <a:pt x="42" y="228"/>
                </a:lnTo>
                <a:lnTo>
                  <a:pt x="54" y="264"/>
                </a:lnTo>
                <a:lnTo>
                  <a:pt x="66" y="288"/>
                </a:lnTo>
                <a:lnTo>
                  <a:pt x="60" y="300"/>
                </a:lnTo>
                <a:lnTo>
                  <a:pt x="72" y="306"/>
                </a:lnTo>
                <a:lnTo>
                  <a:pt x="54" y="325"/>
                </a:lnTo>
                <a:lnTo>
                  <a:pt x="54" y="349"/>
                </a:lnTo>
                <a:lnTo>
                  <a:pt x="60" y="361"/>
                </a:lnTo>
                <a:lnTo>
                  <a:pt x="54" y="427"/>
                </a:lnTo>
                <a:lnTo>
                  <a:pt x="60" y="445"/>
                </a:lnTo>
                <a:lnTo>
                  <a:pt x="72" y="475"/>
                </a:lnTo>
                <a:lnTo>
                  <a:pt x="204" y="487"/>
                </a:lnTo>
                <a:lnTo>
                  <a:pt x="330" y="493"/>
                </a:lnTo>
                <a:lnTo>
                  <a:pt x="336" y="517"/>
                </a:lnTo>
                <a:lnTo>
                  <a:pt x="348" y="511"/>
                </a:lnTo>
                <a:lnTo>
                  <a:pt x="348" y="475"/>
                </a:lnTo>
                <a:lnTo>
                  <a:pt x="360" y="463"/>
                </a:lnTo>
                <a:lnTo>
                  <a:pt x="402" y="47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64"/>
          <p:cNvSpPr/>
          <p:nvPr/>
        </p:nvSpPr>
        <p:spPr>
          <a:xfrm>
            <a:off x="7626350" y="3659696"/>
            <a:ext cx="733425" cy="820738"/>
          </a:xfrm>
          <a:custGeom>
            <a:avLst/>
            <a:gdLst/>
            <a:ahLst/>
            <a:cxnLst/>
            <a:rect l="l" t="t" r="r" b="b"/>
            <a:pathLst>
              <a:path w="462" h="517" extrusionOk="0">
                <a:moveTo>
                  <a:pt x="402" y="475"/>
                </a:moveTo>
                <a:lnTo>
                  <a:pt x="402" y="451"/>
                </a:lnTo>
                <a:lnTo>
                  <a:pt x="420" y="415"/>
                </a:lnTo>
                <a:lnTo>
                  <a:pt x="426" y="397"/>
                </a:lnTo>
                <a:lnTo>
                  <a:pt x="444" y="349"/>
                </a:lnTo>
                <a:lnTo>
                  <a:pt x="462" y="331"/>
                </a:lnTo>
                <a:lnTo>
                  <a:pt x="438" y="325"/>
                </a:lnTo>
                <a:lnTo>
                  <a:pt x="438" y="300"/>
                </a:lnTo>
                <a:lnTo>
                  <a:pt x="432" y="276"/>
                </a:lnTo>
                <a:lnTo>
                  <a:pt x="414" y="270"/>
                </a:lnTo>
                <a:lnTo>
                  <a:pt x="402" y="222"/>
                </a:lnTo>
                <a:lnTo>
                  <a:pt x="378" y="210"/>
                </a:lnTo>
                <a:lnTo>
                  <a:pt x="360" y="186"/>
                </a:lnTo>
                <a:lnTo>
                  <a:pt x="360" y="174"/>
                </a:lnTo>
                <a:lnTo>
                  <a:pt x="300" y="120"/>
                </a:lnTo>
                <a:lnTo>
                  <a:pt x="270" y="60"/>
                </a:lnTo>
                <a:lnTo>
                  <a:pt x="252" y="60"/>
                </a:lnTo>
                <a:lnTo>
                  <a:pt x="222" y="36"/>
                </a:lnTo>
                <a:lnTo>
                  <a:pt x="246" y="0"/>
                </a:lnTo>
                <a:lnTo>
                  <a:pt x="0" y="0"/>
                </a:lnTo>
                <a:lnTo>
                  <a:pt x="24" y="132"/>
                </a:lnTo>
                <a:lnTo>
                  <a:pt x="42" y="228"/>
                </a:lnTo>
                <a:lnTo>
                  <a:pt x="54" y="264"/>
                </a:lnTo>
                <a:lnTo>
                  <a:pt x="66" y="288"/>
                </a:lnTo>
                <a:lnTo>
                  <a:pt x="60" y="300"/>
                </a:lnTo>
                <a:lnTo>
                  <a:pt x="72" y="306"/>
                </a:lnTo>
                <a:lnTo>
                  <a:pt x="54" y="325"/>
                </a:lnTo>
                <a:lnTo>
                  <a:pt x="54" y="349"/>
                </a:lnTo>
                <a:lnTo>
                  <a:pt x="60" y="361"/>
                </a:lnTo>
                <a:lnTo>
                  <a:pt x="54" y="427"/>
                </a:lnTo>
                <a:lnTo>
                  <a:pt x="60" y="445"/>
                </a:lnTo>
                <a:lnTo>
                  <a:pt x="72" y="475"/>
                </a:lnTo>
                <a:lnTo>
                  <a:pt x="204" y="487"/>
                </a:lnTo>
                <a:lnTo>
                  <a:pt x="330" y="493"/>
                </a:lnTo>
                <a:lnTo>
                  <a:pt x="336" y="517"/>
                </a:lnTo>
                <a:lnTo>
                  <a:pt x="348" y="511"/>
                </a:lnTo>
                <a:lnTo>
                  <a:pt x="348" y="475"/>
                </a:lnTo>
                <a:lnTo>
                  <a:pt x="360" y="463"/>
                </a:lnTo>
                <a:lnTo>
                  <a:pt x="402" y="475"/>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64"/>
          <p:cNvSpPr/>
          <p:nvPr/>
        </p:nvSpPr>
        <p:spPr>
          <a:xfrm>
            <a:off x="3984625" y="3297746"/>
            <a:ext cx="942975" cy="1011238"/>
          </a:xfrm>
          <a:custGeom>
            <a:avLst/>
            <a:gdLst/>
            <a:ahLst/>
            <a:cxnLst/>
            <a:rect l="l" t="t" r="r" b="b"/>
            <a:pathLst>
              <a:path w="594" h="637" extrusionOk="0">
                <a:moveTo>
                  <a:pt x="354" y="565"/>
                </a:moveTo>
                <a:lnTo>
                  <a:pt x="588" y="565"/>
                </a:lnTo>
                <a:lnTo>
                  <a:pt x="588" y="60"/>
                </a:lnTo>
                <a:lnTo>
                  <a:pt x="594" y="60"/>
                </a:lnTo>
                <a:lnTo>
                  <a:pt x="594" y="0"/>
                </a:lnTo>
                <a:lnTo>
                  <a:pt x="0" y="0"/>
                </a:lnTo>
                <a:lnTo>
                  <a:pt x="0" y="637"/>
                </a:lnTo>
                <a:lnTo>
                  <a:pt x="78" y="637"/>
                </a:lnTo>
                <a:lnTo>
                  <a:pt x="78" y="583"/>
                </a:lnTo>
                <a:lnTo>
                  <a:pt x="162" y="583"/>
                </a:lnTo>
                <a:lnTo>
                  <a:pt x="240" y="583"/>
                </a:lnTo>
                <a:lnTo>
                  <a:pt x="234" y="565"/>
                </a:lnTo>
                <a:lnTo>
                  <a:pt x="354" y="56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64"/>
          <p:cNvSpPr/>
          <p:nvPr/>
        </p:nvSpPr>
        <p:spPr>
          <a:xfrm>
            <a:off x="3984625" y="3297746"/>
            <a:ext cx="942975" cy="1011238"/>
          </a:xfrm>
          <a:custGeom>
            <a:avLst/>
            <a:gdLst/>
            <a:ahLst/>
            <a:cxnLst/>
            <a:rect l="l" t="t" r="r" b="b"/>
            <a:pathLst>
              <a:path w="594" h="637" extrusionOk="0">
                <a:moveTo>
                  <a:pt x="354" y="565"/>
                </a:moveTo>
                <a:lnTo>
                  <a:pt x="588" y="565"/>
                </a:lnTo>
                <a:lnTo>
                  <a:pt x="588" y="60"/>
                </a:lnTo>
                <a:lnTo>
                  <a:pt x="594" y="60"/>
                </a:lnTo>
                <a:lnTo>
                  <a:pt x="594" y="0"/>
                </a:lnTo>
                <a:lnTo>
                  <a:pt x="0" y="0"/>
                </a:lnTo>
                <a:lnTo>
                  <a:pt x="0" y="637"/>
                </a:lnTo>
                <a:lnTo>
                  <a:pt x="78" y="637"/>
                </a:lnTo>
                <a:lnTo>
                  <a:pt x="78" y="583"/>
                </a:lnTo>
                <a:lnTo>
                  <a:pt x="162" y="583"/>
                </a:lnTo>
                <a:lnTo>
                  <a:pt x="240" y="583"/>
                </a:lnTo>
                <a:lnTo>
                  <a:pt x="234" y="565"/>
                </a:lnTo>
                <a:lnTo>
                  <a:pt x="354" y="56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64"/>
          <p:cNvSpPr/>
          <p:nvPr/>
        </p:nvSpPr>
        <p:spPr>
          <a:xfrm>
            <a:off x="3984625" y="3297746"/>
            <a:ext cx="942975" cy="1011238"/>
          </a:xfrm>
          <a:custGeom>
            <a:avLst/>
            <a:gdLst/>
            <a:ahLst/>
            <a:cxnLst/>
            <a:rect l="l" t="t" r="r" b="b"/>
            <a:pathLst>
              <a:path w="594" h="637" extrusionOk="0">
                <a:moveTo>
                  <a:pt x="354" y="565"/>
                </a:moveTo>
                <a:lnTo>
                  <a:pt x="588" y="565"/>
                </a:lnTo>
                <a:lnTo>
                  <a:pt x="588" y="60"/>
                </a:lnTo>
                <a:lnTo>
                  <a:pt x="594" y="60"/>
                </a:lnTo>
                <a:lnTo>
                  <a:pt x="594" y="0"/>
                </a:lnTo>
                <a:lnTo>
                  <a:pt x="0" y="0"/>
                </a:lnTo>
                <a:lnTo>
                  <a:pt x="0" y="637"/>
                </a:lnTo>
                <a:lnTo>
                  <a:pt x="78" y="637"/>
                </a:lnTo>
                <a:lnTo>
                  <a:pt x="78" y="583"/>
                </a:lnTo>
                <a:lnTo>
                  <a:pt x="162" y="583"/>
                </a:lnTo>
                <a:lnTo>
                  <a:pt x="240" y="583"/>
                </a:lnTo>
                <a:lnTo>
                  <a:pt x="234" y="565"/>
                </a:lnTo>
                <a:lnTo>
                  <a:pt x="354" y="565"/>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64"/>
          <p:cNvSpPr/>
          <p:nvPr/>
        </p:nvSpPr>
        <p:spPr>
          <a:xfrm>
            <a:off x="3097213" y="3297746"/>
            <a:ext cx="887413" cy="1011238"/>
          </a:xfrm>
          <a:custGeom>
            <a:avLst/>
            <a:gdLst/>
            <a:ahLst/>
            <a:cxnLst/>
            <a:rect l="l" t="t" r="r" b="b"/>
            <a:pathLst>
              <a:path w="559" h="637" extrusionOk="0">
                <a:moveTo>
                  <a:pt x="144" y="0"/>
                </a:moveTo>
                <a:lnTo>
                  <a:pt x="559" y="0"/>
                </a:lnTo>
                <a:lnTo>
                  <a:pt x="559" y="637"/>
                </a:lnTo>
                <a:lnTo>
                  <a:pt x="372" y="637"/>
                </a:lnTo>
                <a:lnTo>
                  <a:pt x="234" y="589"/>
                </a:lnTo>
                <a:lnTo>
                  <a:pt x="90" y="534"/>
                </a:lnTo>
                <a:lnTo>
                  <a:pt x="0" y="504"/>
                </a:lnTo>
                <a:lnTo>
                  <a:pt x="0" y="492"/>
                </a:lnTo>
                <a:lnTo>
                  <a:pt x="6" y="480"/>
                </a:lnTo>
                <a:lnTo>
                  <a:pt x="24" y="486"/>
                </a:lnTo>
                <a:lnTo>
                  <a:pt x="30" y="468"/>
                </a:lnTo>
                <a:lnTo>
                  <a:pt x="30" y="456"/>
                </a:lnTo>
                <a:lnTo>
                  <a:pt x="6" y="444"/>
                </a:lnTo>
                <a:lnTo>
                  <a:pt x="6" y="408"/>
                </a:lnTo>
                <a:lnTo>
                  <a:pt x="24" y="390"/>
                </a:lnTo>
                <a:lnTo>
                  <a:pt x="24" y="348"/>
                </a:lnTo>
                <a:lnTo>
                  <a:pt x="60" y="312"/>
                </a:lnTo>
                <a:lnTo>
                  <a:pt x="12" y="240"/>
                </a:lnTo>
                <a:lnTo>
                  <a:pt x="12" y="228"/>
                </a:lnTo>
                <a:lnTo>
                  <a:pt x="18" y="192"/>
                </a:lnTo>
                <a:lnTo>
                  <a:pt x="6" y="120"/>
                </a:lnTo>
                <a:lnTo>
                  <a:pt x="18" y="96"/>
                </a:lnTo>
                <a:lnTo>
                  <a:pt x="60" y="108"/>
                </a:lnTo>
                <a:lnTo>
                  <a:pt x="72" y="90"/>
                </a:lnTo>
                <a:lnTo>
                  <a:pt x="72" y="0"/>
                </a:lnTo>
                <a:lnTo>
                  <a:pt x="144"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64"/>
          <p:cNvSpPr/>
          <p:nvPr/>
        </p:nvSpPr>
        <p:spPr>
          <a:xfrm>
            <a:off x="3097213" y="3297746"/>
            <a:ext cx="887413" cy="1011238"/>
          </a:xfrm>
          <a:custGeom>
            <a:avLst/>
            <a:gdLst/>
            <a:ahLst/>
            <a:cxnLst/>
            <a:rect l="l" t="t" r="r" b="b"/>
            <a:pathLst>
              <a:path w="559" h="637" extrusionOk="0">
                <a:moveTo>
                  <a:pt x="144" y="0"/>
                </a:moveTo>
                <a:lnTo>
                  <a:pt x="559" y="0"/>
                </a:lnTo>
                <a:lnTo>
                  <a:pt x="559" y="637"/>
                </a:lnTo>
                <a:lnTo>
                  <a:pt x="372" y="637"/>
                </a:lnTo>
                <a:lnTo>
                  <a:pt x="234" y="589"/>
                </a:lnTo>
                <a:lnTo>
                  <a:pt x="90" y="534"/>
                </a:lnTo>
                <a:lnTo>
                  <a:pt x="0" y="504"/>
                </a:lnTo>
                <a:lnTo>
                  <a:pt x="0" y="492"/>
                </a:lnTo>
                <a:lnTo>
                  <a:pt x="6" y="480"/>
                </a:lnTo>
                <a:lnTo>
                  <a:pt x="24" y="486"/>
                </a:lnTo>
                <a:lnTo>
                  <a:pt x="30" y="468"/>
                </a:lnTo>
                <a:lnTo>
                  <a:pt x="30" y="456"/>
                </a:lnTo>
                <a:lnTo>
                  <a:pt x="6" y="444"/>
                </a:lnTo>
                <a:lnTo>
                  <a:pt x="6" y="408"/>
                </a:lnTo>
                <a:lnTo>
                  <a:pt x="24" y="390"/>
                </a:lnTo>
                <a:lnTo>
                  <a:pt x="24" y="348"/>
                </a:lnTo>
                <a:lnTo>
                  <a:pt x="60" y="312"/>
                </a:lnTo>
                <a:lnTo>
                  <a:pt x="12" y="240"/>
                </a:lnTo>
                <a:lnTo>
                  <a:pt x="12" y="228"/>
                </a:lnTo>
                <a:lnTo>
                  <a:pt x="18" y="192"/>
                </a:lnTo>
                <a:lnTo>
                  <a:pt x="6" y="120"/>
                </a:lnTo>
                <a:lnTo>
                  <a:pt x="18" y="96"/>
                </a:lnTo>
                <a:lnTo>
                  <a:pt x="60" y="108"/>
                </a:lnTo>
                <a:lnTo>
                  <a:pt x="72" y="90"/>
                </a:lnTo>
                <a:lnTo>
                  <a:pt x="72" y="0"/>
                </a:lnTo>
                <a:lnTo>
                  <a:pt x="144"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64"/>
          <p:cNvSpPr/>
          <p:nvPr/>
        </p:nvSpPr>
        <p:spPr>
          <a:xfrm>
            <a:off x="3097213" y="3297746"/>
            <a:ext cx="887413" cy="1011238"/>
          </a:xfrm>
          <a:custGeom>
            <a:avLst/>
            <a:gdLst/>
            <a:ahLst/>
            <a:cxnLst/>
            <a:rect l="l" t="t" r="r" b="b"/>
            <a:pathLst>
              <a:path w="559" h="637" extrusionOk="0">
                <a:moveTo>
                  <a:pt x="144" y="0"/>
                </a:moveTo>
                <a:lnTo>
                  <a:pt x="559" y="0"/>
                </a:lnTo>
                <a:lnTo>
                  <a:pt x="559" y="637"/>
                </a:lnTo>
                <a:lnTo>
                  <a:pt x="372" y="637"/>
                </a:lnTo>
                <a:lnTo>
                  <a:pt x="234" y="589"/>
                </a:lnTo>
                <a:lnTo>
                  <a:pt x="90" y="534"/>
                </a:lnTo>
                <a:lnTo>
                  <a:pt x="0" y="504"/>
                </a:lnTo>
                <a:lnTo>
                  <a:pt x="0" y="492"/>
                </a:lnTo>
                <a:lnTo>
                  <a:pt x="6" y="480"/>
                </a:lnTo>
                <a:lnTo>
                  <a:pt x="24" y="486"/>
                </a:lnTo>
                <a:lnTo>
                  <a:pt x="30" y="468"/>
                </a:lnTo>
                <a:lnTo>
                  <a:pt x="30" y="456"/>
                </a:lnTo>
                <a:lnTo>
                  <a:pt x="6" y="444"/>
                </a:lnTo>
                <a:lnTo>
                  <a:pt x="6" y="408"/>
                </a:lnTo>
                <a:lnTo>
                  <a:pt x="24" y="390"/>
                </a:lnTo>
                <a:lnTo>
                  <a:pt x="24" y="348"/>
                </a:lnTo>
                <a:lnTo>
                  <a:pt x="60" y="312"/>
                </a:lnTo>
                <a:lnTo>
                  <a:pt x="12" y="240"/>
                </a:lnTo>
                <a:lnTo>
                  <a:pt x="12" y="228"/>
                </a:lnTo>
                <a:lnTo>
                  <a:pt x="18" y="192"/>
                </a:lnTo>
                <a:lnTo>
                  <a:pt x="6" y="120"/>
                </a:lnTo>
                <a:lnTo>
                  <a:pt x="18" y="96"/>
                </a:lnTo>
                <a:lnTo>
                  <a:pt x="60" y="108"/>
                </a:lnTo>
                <a:lnTo>
                  <a:pt x="72" y="90"/>
                </a:lnTo>
                <a:lnTo>
                  <a:pt x="72" y="0"/>
                </a:lnTo>
                <a:lnTo>
                  <a:pt x="144"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64"/>
          <p:cNvSpPr/>
          <p:nvPr/>
        </p:nvSpPr>
        <p:spPr>
          <a:xfrm>
            <a:off x="1628775" y="2334133"/>
            <a:ext cx="1563688" cy="1773238"/>
          </a:xfrm>
          <a:custGeom>
            <a:avLst/>
            <a:gdLst/>
            <a:ahLst/>
            <a:cxnLst/>
            <a:rect l="l" t="t" r="r" b="b"/>
            <a:pathLst>
              <a:path w="985" h="1117" extrusionOk="0">
                <a:moveTo>
                  <a:pt x="931" y="1015"/>
                </a:moveTo>
                <a:lnTo>
                  <a:pt x="949" y="997"/>
                </a:lnTo>
                <a:lnTo>
                  <a:pt x="949" y="955"/>
                </a:lnTo>
                <a:lnTo>
                  <a:pt x="985" y="919"/>
                </a:lnTo>
                <a:lnTo>
                  <a:pt x="937" y="847"/>
                </a:lnTo>
                <a:lnTo>
                  <a:pt x="937" y="835"/>
                </a:lnTo>
                <a:lnTo>
                  <a:pt x="841" y="751"/>
                </a:lnTo>
                <a:lnTo>
                  <a:pt x="703" y="631"/>
                </a:lnTo>
                <a:lnTo>
                  <a:pt x="607" y="541"/>
                </a:lnTo>
                <a:lnTo>
                  <a:pt x="499" y="450"/>
                </a:lnTo>
                <a:lnTo>
                  <a:pt x="414" y="372"/>
                </a:lnTo>
                <a:lnTo>
                  <a:pt x="414" y="0"/>
                </a:lnTo>
                <a:lnTo>
                  <a:pt x="12" y="0"/>
                </a:lnTo>
                <a:lnTo>
                  <a:pt x="30" y="78"/>
                </a:lnTo>
                <a:lnTo>
                  <a:pt x="24" y="150"/>
                </a:lnTo>
                <a:lnTo>
                  <a:pt x="0" y="186"/>
                </a:lnTo>
                <a:lnTo>
                  <a:pt x="0" y="198"/>
                </a:lnTo>
                <a:lnTo>
                  <a:pt x="54" y="288"/>
                </a:lnTo>
                <a:lnTo>
                  <a:pt x="54" y="324"/>
                </a:lnTo>
                <a:lnTo>
                  <a:pt x="72" y="390"/>
                </a:lnTo>
                <a:lnTo>
                  <a:pt x="126" y="450"/>
                </a:lnTo>
                <a:lnTo>
                  <a:pt x="132" y="474"/>
                </a:lnTo>
                <a:lnTo>
                  <a:pt x="150" y="492"/>
                </a:lnTo>
                <a:lnTo>
                  <a:pt x="174" y="498"/>
                </a:lnTo>
                <a:lnTo>
                  <a:pt x="180" y="468"/>
                </a:lnTo>
                <a:lnTo>
                  <a:pt x="228" y="480"/>
                </a:lnTo>
                <a:lnTo>
                  <a:pt x="198" y="498"/>
                </a:lnTo>
                <a:lnTo>
                  <a:pt x="216" y="547"/>
                </a:lnTo>
                <a:lnTo>
                  <a:pt x="180" y="517"/>
                </a:lnTo>
                <a:lnTo>
                  <a:pt x="198" y="589"/>
                </a:lnTo>
                <a:lnTo>
                  <a:pt x="210" y="607"/>
                </a:lnTo>
                <a:lnTo>
                  <a:pt x="234" y="613"/>
                </a:lnTo>
                <a:lnTo>
                  <a:pt x="246" y="625"/>
                </a:lnTo>
                <a:lnTo>
                  <a:pt x="246" y="649"/>
                </a:lnTo>
                <a:lnTo>
                  <a:pt x="234" y="655"/>
                </a:lnTo>
                <a:lnTo>
                  <a:pt x="240" y="685"/>
                </a:lnTo>
                <a:lnTo>
                  <a:pt x="336" y="787"/>
                </a:lnTo>
                <a:lnTo>
                  <a:pt x="342" y="805"/>
                </a:lnTo>
                <a:lnTo>
                  <a:pt x="366" y="829"/>
                </a:lnTo>
                <a:lnTo>
                  <a:pt x="372" y="889"/>
                </a:lnTo>
                <a:lnTo>
                  <a:pt x="438" y="907"/>
                </a:lnTo>
                <a:lnTo>
                  <a:pt x="457" y="907"/>
                </a:lnTo>
                <a:lnTo>
                  <a:pt x="541" y="955"/>
                </a:lnTo>
                <a:lnTo>
                  <a:pt x="547" y="943"/>
                </a:lnTo>
                <a:lnTo>
                  <a:pt x="565" y="949"/>
                </a:lnTo>
                <a:lnTo>
                  <a:pt x="583" y="979"/>
                </a:lnTo>
                <a:lnTo>
                  <a:pt x="631" y="991"/>
                </a:lnTo>
                <a:lnTo>
                  <a:pt x="685" y="1045"/>
                </a:lnTo>
                <a:lnTo>
                  <a:pt x="691" y="1063"/>
                </a:lnTo>
                <a:lnTo>
                  <a:pt x="703" y="1117"/>
                </a:lnTo>
                <a:lnTo>
                  <a:pt x="859" y="1105"/>
                </a:lnTo>
                <a:lnTo>
                  <a:pt x="925" y="1099"/>
                </a:lnTo>
                <a:lnTo>
                  <a:pt x="931" y="1087"/>
                </a:lnTo>
                <a:lnTo>
                  <a:pt x="949" y="1093"/>
                </a:lnTo>
                <a:lnTo>
                  <a:pt x="955" y="1075"/>
                </a:lnTo>
                <a:lnTo>
                  <a:pt x="955" y="1063"/>
                </a:lnTo>
                <a:lnTo>
                  <a:pt x="931" y="1051"/>
                </a:lnTo>
                <a:lnTo>
                  <a:pt x="931" y="101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64"/>
          <p:cNvSpPr/>
          <p:nvPr/>
        </p:nvSpPr>
        <p:spPr>
          <a:xfrm>
            <a:off x="1628775" y="2334133"/>
            <a:ext cx="1563688" cy="1773238"/>
          </a:xfrm>
          <a:custGeom>
            <a:avLst/>
            <a:gdLst/>
            <a:ahLst/>
            <a:cxnLst/>
            <a:rect l="l" t="t" r="r" b="b"/>
            <a:pathLst>
              <a:path w="985" h="1117" extrusionOk="0">
                <a:moveTo>
                  <a:pt x="931" y="1015"/>
                </a:moveTo>
                <a:lnTo>
                  <a:pt x="949" y="997"/>
                </a:lnTo>
                <a:lnTo>
                  <a:pt x="949" y="955"/>
                </a:lnTo>
                <a:lnTo>
                  <a:pt x="985" y="919"/>
                </a:lnTo>
                <a:lnTo>
                  <a:pt x="937" y="847"/>
                </a:lnTo>
                <a:lnTo>
                  <a:pt x="937" y="835"/>
                </a:lnTo>
                <a:lnTo>
                  <a:pt x="841" y="751"/>
                </a:lnTo>
                <a:lnTo>
                  <a:pt x="703" y="631"/>
                </a:lnTo>
                <a:lnTo>
                  <a:pt x="607" y="541"/>
                </a:lnTo>
                <a:lnTo>
                  <a:pt x="499" y="450"/>
                </a:lnTo>
                <a:lnTo>
                  <a:pt x="414" y="372"/>
                </a:lnTo>
                <a:lnTo>
                  <a:pt x="414" y="0"/>
                </a:lnTo>
                <a:lnTo>
                  <a:pt x="12" y="0"/>
                </a:lnTo>
                <a:lnTo>
                  <a:pt x="30" y="78"/>
                </a:lnTo>
                <a:lnTo>
                  <a:pt x="24" y="150"/>
                </a:lnTo>
                <a:lnTo>
                  <a:pt x="0" y="186"/>
                </a:lnTo>
                <a:lnTo>
                  <a:pt x="0" y="198"/>
                </a:lnTo>
                <a:lnTo>
                  <a:pt x="54" y="288"/>
                </a:lnTo>
                <a:lnTo>
                  <a:pt x="54" y="324"/>
                </a:lnTo>
                <a:lnTo>
                  <a:pt x="72" y="390"/>
                </a:lnTo>
                <a:lnTo>
                  <a:pt x="126" y="450"/>
                </a:lnTo>
                <a:lnTo>
                  <a:pt x="132" y="474"/>
                </a:lnTo>
                <a:lnTo>
                  <a:pt x="150" y="492"/>
                </a:lnTo>
                <a:lnTo>
                  <a:pt x="174" y="498"/>
                </a:lnTo>
                <a:lnTo>
                  <a:pt x="180" y="468"/>
                </a:lnTo>
                <a:lnTo>
                  <a:pt x="228" y="480"/>
                </a:lnTo>
                <a:lnTo>
                  <a:pt x="198" y="498"/>
                </a:lnTo>
                <a:lnTo>
                  <a:pt x="216" y="547"/>
                </a:lnTo>
                <a:lnTo>
                  <a:pt x="180" y="517"/>
                </a:lnTo>
                <a:lnTo>
                  <a:pt x="198" y="589"/>
                </a:lnTo>
                <a:lnTo>
                  <a:pt x="210" y="607"/>
                </a:lnTo>
                <a:lnTo>
                  <a:pt x="234" y="613"/>
                </a:lnTo>
                <a:lnTo>
                  <a:pt x="246" y="625"/>
                </a:lnTo>
                <a:lnTo>
                  <a:pt x="246" y="649"/>
                </a:lnTo>
                <a:lnTo>
                  <a:pt x="234" y="655"/>
                </a:lnTo>
                <a:lnTo>
                  <a:pt x="240" y="685"/>
                </a:lnTo>
                <a:lnTo>
                  <a:pt x="336" y="787"/>
                </a:lnTo>
                <a:lnTo>
                  <a:pt x="342" y="805"/>
                </a:lnTo>
                <a:lnTo>
                  <a:pt x="366" y="829"/>
                </a:lnTo>
                <a:lnTo>
                  <a:pt x="372" y="889"/>
                </a:lnTo>
                <a:lnTo>
                  <a:pt x="438" y="907"/>
                </a:lnTo>
                <a:lnTo>
                  <a:pt x="457" y="907"/>
                </a:lnTo>
                <a:lnTo>
                  <a:pt x="541" y="955"/>
                </a:lnTo>
                <a:lnTo>
                  <a:pt x="547" y="943"/>
                </a:lnTo>
                <a:lnTo>
                  <a:pt x="565" y="949"/>
                </a:lnTo>
                <a:lnTo>
                  <a:pt x="583" y="979"/>
                </a:lnTo>
                <a:lnTo>
                  <a:pt x="631" y="991"/>
                </a:lnTo>
                <a:lnTo>
                  <a:pt x="685" y="1045"/>
                </a:lnTo>
                <a:lnTo>
                  <a:pt x="691" y="1063"/>
                </a:lnTo>
                <a:lnTo>
                  <a:pt x="703" y="1117"/>
                </a:lnTo>
                <a:lnTo>
                  <a:pt x="859" y="1105"/>
                </a:lnTo>
                <a:lnTo>
                  <a:pt x="925" y="1099"/>
                </a:lnTo>
                <a:lnTo>
                  <a:pt x="931" y="1087"/>
                </a:lnTo>
                <a:lnTo>
                  <a:pt x="949" y="1093"/>
                </a:lnTo>
                <a:lnTo>
                  <a:pt x="955" y="1075"/>
                </a:lnTo>
                <a:lnTo>
                  <a:pt x="955" y="1063"/>
                </a:lnTo>
                <a:lnTo>
                  <a:pt x="931" y="1051"/>
                </a:lnTo>
                <a:lnTo>
                  <a:pt x="931" y="101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64"/>
          <p:cNvSpPr/>
          <p:nvPr/>
        </p:nvSpPr>
        <p:spPr>
          <a:xfrm>
            <a:off x="1628775" y="2334133"/>
            <a:ext cx="1563688" cy="1773238"/>
          </a:xfrm>
          <a:custGeom>
            <a:avLst/>
            <a:gdLst/>
            <a:ahLst/>
            <a:cxnLst/>
            <a:rect l="l" t="t" r="r" b="b"/>
            <a:pathLst>
              <a:path w="985" h="1117" extrusionOk="0">
                <a:moveTo>
                  <a:pt x="931" y="1015"/>
                </a:moveTo>
                <a:lnTo>
                  <a:pt x="949" y="997"/>
                </a:lnTo>
                <a:lnTo>
                  <a:pt x="949" y="955"/>
                </a:lnTo>
                <a:lnTo>
                  <a:pt x="985" y="919"/>
                </a:lnTo>
                <a:lnTo>
                  <a:pt x="937" y="847"/>
                </a:lnTo>
                <a:lnTo>
                  <a:pt x="937" y="835"/>
                </a:lnTo>
                <a:lnTo>
                  <a:pt x="841" y="751"/>
                </a:lnTo>
                <a:lnTo>
                  <a:pt x="703" y="631"/>
                </a:lnTo>
                <a:lnTo>
                  <a:pt x="607" y="541"/>
                </a:lnTo>
                <a:lnTo>
                  <a:pt x="499" y="450"/>
                </a:lnTo>
                <a:lnTo>
                  <a:pt x="414" y="372"/>
                </a:lnTo>
                <a:lnTo>
                  <a:pt x="414" y="0"/>
                </a:lnTo>
                <a:lnTo>
                  <a:pt x="12" y="0"/>
                </a:lnTo>
                <a:lnTo>
                  <a:pt x="30" y="78"/>
                </a:lnTo>
                <a:lnTo>
                  <a:pt x="24" y="150"/>
                </a:lnTo>
                <a:lnTo>
                  <a:pt x="0" y="186"/>
                </a:lnTo>
                <a:lnTo>
                  <a:pt x="0" y="198"/>
                </a:lnTo>
                <a:lnTo>
                  <a:pt x="54" y="288"/>
                </a:lnTo>
                <a:lnTo>
                  <a:pt x="54" y="324"/>
                </a:lnTo>
                <a:lnTo>
                  <a:pt x="72" y="390"/>
                </a:lnTo>
                <a:lnTo>
                  <a:pt x="126" y="450"/>
                </a:lnTo>
                <a:lnTo>
                  <a:pt x="132" y="474"/>
                </a:lnTo>
                <a:lnTo>
                  <a:pt x="150" y="492"/>
                </a:lnTo>
                <a:lnTo>
                  <a:pt x="174" y="498"/>
                </a:lnTo>
                <a:lnTo>
                  <a:pt x="180" y="468"/>
                </a:lnTo>
                <a:lnTo>
                  <a:pt x="228" y="480"/>
                </a:lnTo>
                <a:lnTo>
                  <a:pt x="198" y="498"/>
                </a:lnTo>
                <a:lnTo>
                  <a:pt x="216" y="547"/>
                </a:lnTo>
                <a:lnTo>
                  <a:pt x="180" y="517"/>
                </a:lnTo>
                <a:lnTo>
                  <a:pt x="198" y="589"/>
                </a:lnTo>
                <a:lnTo>
                  <a:pt x="210" y="607"/>
                </a:lnTo>
                <a:lnTo>
                  <a:pt x="234" y="613"/>
                </a:lnTo>
                <a:lnTo>
                  <a:pt x="246" y="625"/>
                </a:lnTo>
                <a:lnTo>
                  <a:pt x="246" y="649"/>
                </a:lnTo>
                <a:lnTo>
                  <a:pt x="234" y="655"/>
                </a:lnTo>
                <a:lnTo>
                  <a:pt x="240" y="685"/>
                </a:lnTo>
                <a:lnTo>
                  <a:pt x="336" y="787"/>
                </a:lnTo>
                <a:lnTo>
                  <a:pt x="342" y="805"/>
                </a:lnTo>
                <a:lnTo>
                  <a:pt x="366" y="829"/>
                </a:lnTo>
                <a:lnTo>
                  <a:pt x="372" y="889"/>
                </a:lnTo>
                <a:lnTo>
                  <a:pt x="438" y="907"/>
                </a:lnTo>
                <a:lnTo>
                  <a:pt x="457" y="907"/>
                </a:lnTo>
                <a:lnTo>
                  <a:pt x="541" y="955"/>
                </a:lnTo>
                <a:lnTo>
                  <a:pt x="547" y="943"/>
                </a:lnTo>
                <a:lnTo>
                  <a:pt x="565" y="949"/>
                </a:lnTo>
                <a:lnTo>
                  <a:pt x="583" y="979"/>
                </a:lnTo>
                <a:lnTo>
                  <a:pt x="631" y="991"/>
                </a:lnTo>
                <a:lnTo>
                  <a:pt x="685" y="1045"/>
                </a:lnTo>
                <a:lnTo>
                  <a:pt x="691" y="1063"/>
                </a:lnTo>
                <a:lnTo>
                  <a:pt x="703" y="1117"/>
                </a:lnTo>
                <a:lnTo>
                  <a:pt x="859" y="1105"/>
                </a:lnTo>
                <a:lnTo>
                  <a:pt x="925" y="1099"/>
                </a:lnTo>
                <a:lnTo>
                  <a:pt x="931" y="1087"/>
                </a:lnTo>
                <a:lnTo>
                  <a:pt x="949" y="1093"/>
                </a:lnTo>
                <a:lnTo>
                  <a:pt x="955" y="1075"/>
                </a:lnTo>
                <a:lnTo>
                  <a:pt x="955" y="1063"/>
                </a:lnTo>
                <a:lnTo>
                  <a:pt x="931" y="1051"/>
                </a:lnTo>
                <a:lnTo>
                  <a:pt x="931" y="1015"/>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64"/>
          <p:cNvSpPr/>
          <p:nvPr/>
        </p:nvSpPr>
        <p:spPr>
          <a:xfrm>
            <a:off x="3211513" y="2334133"/>
            <a:ext cx="773113" cy="963613"/>
          </a:xfrm>
          <a:custGeom>
            <a:avLst/>
            <a:gdLst/>
            <a:ahLst/>
            <a:cxnLst/>
            <a:rect l="l" t="t" r="r" b="b"/>
            <a:pathLst>
              <a:path w="487" h="607" extrusionOk="0">
                <a:moveTo>
                  <a:pt x="60" y="0"/>
                </a:moveTo>
                <a:lnTo>
                  <a:pt x="294" y="0"/>
                </a:lnTo>
                <a:lnTo>
                  <a:pt x="294" y="126"/>
                </a:lnTo>
                <a:lnTo>
                  <a:pt x="487" y="126"/>
                </a:lnTo>
                <a:lnTo>
                  <a:pt x="487" y="607"/>
                </a:lnTo>
                <a:lnTo>
                  <a:pt x="0" y="607"/>
                </a:lnTo>
                <a:lnTo>
                  <a:pt x="0" y="0"/>
                </a:lnTo>
                <a:lnTo>
                  <a:pt x="60"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64"/>
          <p:cNvSpPr/>
          <p:nvPr/>
        </p:nvSpPr>
        <p:spPr>
          <a:xfrm>
            <a:off x="3211513" y="2334133"/>
            <a:ext cx="773113" cy="963613"/>
          </a:xfrm>
          <a:custGeom>
            <a:avLst/>
            <a:gdLst/>
            <a:ahLst/>
            <a:cxnLst/>
            <a:rect l="l" t="t" r="r" b="b"/>
            <a:pathLst>
              <a:path w="487" h="607" extrusionOk="0">
                <a:moveTo>
                  <a:pt x="60" y="0"/>
                </a:moveTo>
                <a:lnTo>
                  <a:pt x="294" y="0"/>
                </a:lnTo>
                <a:lnTo>
                  <a:pt x="294" y="126"/>
                </a:lnTo>
                <a:lnTo>
                  <a:pt x="487" y="126"/>
                </a:lnTo>
                <a:lnTo>
                  <a:pt x="487" y="607"/>
                </a:lnTo>
                <a:lnTo>
                  <a:pt x="0" y="607"/>
                </a:lnTo>
                <a:lnTo>
                  <a:pt x="0" y="0"/>
                </a:lnTo>
                <a:lnTo>
                  <a:pt x="60"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64"/>
          <p:cNvSpPr/>
          <p:nvPr/>
        </p:nvSpPr>
        <p:spPr>
          <a:xfrm>
            <a:off x="3211513" y="2334133"/>
            <a:ext cx="773113" cy="963613"/>
          </a:xfrm>
          <a:custGeom>
            <a:avLst/>
            <a:gdLst/>
            <a:ahLst/>
            <a:cxnLst/>
            <a:rect l="l" t="t" r="r" b="b"/>
            <a:pathLst>
              <a:path w="487" h="607" extrusionOk="0">
                <a:moveTo>
                  <a:pt x="60" y="0"/>
                </a:moveTo>
                <a:lnTo>
                  <a:pt x="294" y="0"/>
                </a:lnTo>
                <a:lnTo>
                  <a:pt x="294" y="126"/>
                </a:lnTo>
                <a:lnTo>
                  <a:pt x="487" y="126"/>
                </a:lnTo>
                <a:lnTo>
                  <a:pt x="487" y="607"/>
                </a:lnTo>
                <a:lnTo>
                  <a:pt x="0" y="607"/>
                </a:lnTo>
                <a:lnTo>
                  <a:pt x="0" y="0"/>
                </a:lnTo>
                <a:lnTo>
                  <a:pt x="60"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64"/>
          <p:cNvSpPr/>
          <p:nvPr/>
        </p:nvSpPr>
        <p:spPr>
          <a:xfrm>
            <a:off x="2286000" y="2334133"/>
            <a:ext cx="925513" cy="1325563"/>
          </a:xfrm>
          <a:custGeom>
            <a:avLst/>
            <a:gdLst/>
            <a:ahLst/>
            <a:cxnLst/>
            <a:rect l="l" t="t" r="r" b="b"/>
            <a:pathLst>
              <a:path w="583" h="835" extrusionOk="0">
                <a:moveTo>
                  <a:pt x="427" y="751"/>
                </a:moveTo>
                <a:lnTo>
                  <a:pt x="289" y="631"/>
                </a:lnTo>
                <a:lnTo>
                  <a:pt x="193" y="541"/>
                </a:lnTo>
                <a:lnTo>
                  <a:pt x="85" y="450"/>
                </a:lnTo>
                <a:lnTo>
                  <a:pt x="0" y="372"/>
                </a:lnTo>
                <a:lnTo>
                  <a:pt x="0" y="0"/>
                </a:lnTo>
                <a:lnTo>
                  <a:pt x="583" y="0"/>
                </a:lnTo>
                <a:lnTo>
                  <a:pt x="583" y="697"/>
                </a:lnTo>
                <a:lnTo>
                  <a:pt x="571" y="715"/>
                </a:lnTo>
                <a:lnTo>
                  <a:pt x="529" y="703"/>
                </a:lnTo>
                <a:lnTo>
                  <a:pt x="517" y="727"/>
                </a:lnTo>
                <a:lnTo>
                  <a:pt x="529" y="799"/>
                </a:lnTo>
                <a:lnTo>
                  <a:pt x="523" y="835"/>
                </a:lnTo>
                <a:lnTo>
                  <a:pt x="427" y="75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64"/>
          <p:cNvSpPr/>
          <p:nvPr/>
        </p:nvSpPr>
        <p:spPr>
          <a:xfrm>
            <a:off x="2286000" y="2334133"/>
            <a:ext cx="925513" cy="1325563"/>
          </a:xfrm>
          <a:custGeom>
            <a:avLst/>
            <a:gdLst/>
            <a:ahLst/>
            <a:cxnLst/>
            <a:rect l="l" t="t" r="r" b="b"/>
            <a:pathLst>
              <a:path w="583" h="835" extrusionOk="0">
                <a:moveTo>
                  <a:pt x="427" y="751"/>
                </a:moveTo>
                <a:lnTo>
                  <a:pt x="289" y="631"/>
                </a:lnTo>
                <a:lnTo>
                  <a:pt x="193" y="541"/>
                </a:lnTo>
                <a:lnTo>
                  <a:pt x="85" y="450"/>
                </a:lnTo>
                <a:lnTo>
                  <a:pt x="0" y="372"/>
                </a:lnTo>
                <a:lnTo>
                  <a:pt x="0" y="0"/>
                </a:lnTo>
                <a:lnTo>
                  <a:pt x="583" y="0"/>
                </a:lnTo>
                <a:lnTo>
                  <a:pt x="583" y="697"/>
                </a:lnTo>
                <a:lnTo>
                  <a:pt x="571" y="715"/>
                </a:lnTo>
                <a:lnTo>
                  <a:pt x="529" y="703"/>
                </a:lnTo>
                <a:lnTo>
                  <a:pt x="517" y="727"/>
                </a:lnTo>
                <a:lnTo>
                  <a:pt x="529" y="799"/>
                </a:lnTo>
                <a:lnTo>
                  <a:pt x="523" y="835"/>
                </a:lnTo>
                <a:lnTo>
                  <a:pt x="427" y="75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64"/>
          <p:cNvSpPr/>
          <p:nvPr/>
        </p:nvSpPr>
        <p:spPr>
          <a:xfrm>
            <a:off x="2286000" y="2334133"/>
            <a:ext cx="925513" cy="1325563"/>
          </a:xfrm>
          <a:custGeom>
            <a:avLst/>
            <a:gdLst/>
            <a:ahLst/>
            <a:cxnLst/>
            <a:rect l="l" t="t" r="r" b="b"/>
            <a:pathLst>
              <a:path w="583" h="835" extrusionOk="0">
                <a:moveTo>
                  <a:pt x="427" y="751"/>
                </a:moveTo>
                <a:lnTo>
                  <a:pt x="289" y="631"/>
                </a:lnTo>
                <a:lnTo>
                  <a:pt x="193" y="541"/>
                </a:lnTo>
                <a:lnTo>
                  <a:pt x="85" y="450"/>
                </a:lnTo>
                <a:lnTo>
                  <a:pt x="0" y="372"/>
                </a:lnTo>
                <a:lnTo>
                  <a:pt x="0" y="0"/>
                </a:lnTo>
                <a:lnTo>
                  <a:pt x="583" y="0"/>
                </a:lnTo>
                <a:lnTo>
                  <a:pt x="583" y="697"/>
                </a:lnTo>
                <a:lnTo>
                  <a:pt x="571" y="715"/>
                </a:lnTo>
                <a:lnTo>
                  <a:pt x="529" y="703"/>
                </a:lnTo>
                <a:lnTo>
                  <a:pt x="517" y="727"/>
                </a:lnTo>
                <a:lnTo>
                  <a:pt x="529" y="799"/>
                </a:lnTo>
                <a:lnTo>
                  <a:pt x="523" y="835"/>
                </a:lnTo>
                <a:lnTo>
                  <a:pt x="427" y="751"/>
                </a:lnTo>
              </a:path>
            </a:pathLst>
          </a:custGeom>
          <a:solidFill>
            <a:srgbClr val="F7CC47"/>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64"/>
          <p:cNvSpPr/>
          <p:nvPr/>
        </p:nvSpPr>
        <p:spPr>
          <a:xfrm>
            <a:off x="1609725" y="1475296"/>
            <a:ext cx="1220788" cy="858838"/>
          </a:xfrm>
          <a:custGeom>
            <a:avLst/>
            <a:gdLst/>
            <a:ahLst/>
            <a:cxnLst/>
            <a:rect l="l" t="t" r="r" b="b"/>
            <a:pathLst>
              <a:path w="769" h="541" extrusionOk="0">
                <a:moveTo>
                  <a:pt x="619" y="541"/>
                </a:moveTo>
                <a:lnTo>
                  <a:pt x="24" y="541"/>
                </a:lnTo>
                <a:lnTo>
                  <a:pt x="6" y="505"/>
                </a:lnTo>
                <a:lnTo>
                  <a:pt x="0" y="433"/>
                </a:lnTo>
                <a:lnTo>
                  <a:pt x="6" y="384"/>
                </a:lnTo>
                <a:lnTo>
                  <a:pt x="30" y="360"/>
                </a:lnTo>
                <a:lnTo>
                  <a:pt x="24" y="348"/>
                </a:lnTo>
                <a:lnTo>
                  <a:pt x="36" y="252"/>
                </a:lnTo>
                <a:lnTo>
                  <a:pt x="54" y="6"/>
                </a:lnTo>
                <a:lnTo>
                  <a:pt x="114" y="0"/>
                </a:lnTo>
                <a:lnTo>
                  <a:pt x="144" y="18"/>
                </a:lnTo>
                <a:lnTo>
                  <a:pt x="156" y="72"/>
                </a:lnTo>
                <a:lnTo>
                  <a:pt x="204" y="84"/>
                </a:lnTo>
                <a:lnTo>
                  <a:pt x="246" y="66"/>
                </a:lnTo>
                <a:lnTo>
                  <a:pt x="294" y="66"/>
                </a:lnTo>
                <a:lnTo>
                  <a:pt x="312" y="78"/>
                </a:lnTo>
                <a:lnTo>
                  <a:pt x="366" y="60"/>
                </a:lnTo>
                <a:lnTo>
                  <a:pt x="402" y="60"/>
                </a:lnTo>
                <a:lnTo>
                  <a:pt x="469" y="36"/>
                </a:lnTo>
                <a:lnTo>
                  <a:pt x="523" y="24"/>
                </a:lnTo>
                <a:lnTo>
                  <a:pt x="727" y="24"/>
                </a:lnTo>
                <a:lnTo>
                  <a:pt x="739" y="48"/>
                </a:lnTo>
                <a:lnTo>
                  <a:pt x="763" y="60"/>
                </a:lnTo>
                <a:lnTo>
                  <a:pt x="769" y="78"/>
                </a:lnTo>
                <a:lnTo>
                  <a:pt x="727" y="180"/>
                </a:lnTo>
                <a:lnTo>
                  <a:pt x="697" y="228"/>
                </a:lnTo>
                <a:lnTo>
                  <a:pt x="697" y="252"/>
                </a:lnTo>
                <a:lnTo>
                  <a:pt x="727" y="264"/>
                </a:lnTo>
                <a:lnTo>
                  <a:pt x="715" y="312"/>
                </a:lnTo>
                <a:lnTo>
                  <a:pt x="715" y="541"/>
                </a:lnTo>
                <a:lnTo>
                  <a:pt x="619" y="54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64"/>
          <p:cNvSpPr/>
          <p:nvPr/>
        </p:nvSpPr>
        <p:spPr>
          <a:xfrm>
            <a:off x="1609725" y="1475296"/>
            <a:ext cx="1220788" cy="858838"/>
          </a:xfrm>
          <a:custGeom>
            <a:avLst/>
            <a:gdLst/>
            <a:ahLst/>
            <a:cxnLst/>
            <a:rect l="l" t="t" r="r" b="b"/>
            <a:pathLst>
              <a:path w="769" h="541" extrusionOk="0">
                <a:moveTo>
                  <a:pt x="619" y="541"/>
                </a:moveTo>
                <a:lnTo>
                  <a:pt x="24" y="541"/>
                </a:lnTo>
                <a:lnTo>
                  <a:pt x="6" y="505"/>
                </a:lnTo>
                <a:lnTo>
                  <a:pt x="0" y="433"/>
                </a:lnTo>
                <a:lnTo>
                  <a:pt x="6" y="384"/>
                </a:lnTo>
                <a:lnTo>
                  <a:pt x="30" y="360"/>
                </a:lnTo>
                <a:lnTo>
                  <a:pt x="24" y="348"/>
                </a:lnTo>
                <a:lnTo>
                  <a:pt x="36" y="252"/>
                </a:lnTo>
                <a:lnTo>
                  <a:pt x="54" y="6"/>
                </a:lnTo>
                <a:lnTo>
                  <a:pt x="114" y="0"/>
                </a:lnTo>
                <a:lnTo>
                  <a:pt x="144" y="18"/>
                </a:lnTo>
                <a:lnTo>
                  <a:pt x="156" y="72"/>
                </a:lnTo>
                <a:lnTo>
                  <a:pt x="204" y="84"/>
                </a:lnTo>
                <a:lnTo>
                  <a:pt x="246" y="66"/>
                </a:lnTo>
                <a:lnTo>
                  <a:pt x="294" y="66"/>
                </a:lnTo>
                <a:lnTo>
                  <a:pt x="312" y="78"/>
                </a:lnTo>
                <a:lnTo>
                  <a:pt x="366" y="60"/>
                </a:lnTo>
                <a:lnTo>
                  <a:pt x="402" y="60"/>
                </a:lnTo>
                <a:lnTo>
                  <a:pt x="469" y="36"/>
                </a:lnTo>
                <a:lnTo>
                  <a:pt x="523" y="24"/>
                </a:lnTo>
                <a:lnTo>
                  <a:pt x="727" y="24"/>
                </a:lnTo>
                <a:lnTo>
                  <a:pt x="739" y="48"/>
                </a:lnTo>
                <a:lnTo>
                  <a:pt x="763" y="60"/>
                </a:lnTo>
                <a:lnTo>
                  <a:pt x="769" y="78"/>
                </a:lnTo>
                <a:lnTo>
                  <a:pt x="727" y="180"/>
                </a:lnTo>
                <a:lnTo>
                  <a:pt x="697" y="228"/>
                </a:lnTo>
                <a:lnTo>
                  <a:pt x="697" y="252"/>
                </a:lnTo>
                <a:lnTo>
                  <a:pt x="727" y="264"/>
                </a:lnTo>
                <a:lnTo>
                  <a:pt x="715" y="312"/>
                </a:lnTo>
                <a:lnTo>
                  <a:pt x="715" y="541"/>
                </a:lnTo>
                <a:lnTo>
                  <a:pt x="619" y="54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64"/>
          <p:cNvSpPr/>
          <p:nvPr/>
        </p:nvSpPr>
        <p:spPr>
          <a:xfrm>
            <a:off x="1609725" y="1475296"/>
            <a:ext cx="1220788" cy="858838"/>
          </a:xfrm>
          <a:custGeom>
            <a:avLst/>
            <a:gdLst/>
            <a:ahLst/>
            <a:cxnLst/>
            <a:rect l="l" t="t" r="r" b="b"/>
            <a:pathLst>
              <a:path w="769" h="541" extrusionOk="0">
                <a:moveTo>
                  <a:pt x="619" y="541"/>
                </a:moveTo>
                <a:lnTo>
                  <a:pt x="24" y="541"/>
                </a:lnTo>
                <a:lnTo>
                  <a:pt x="6" y="505"/>
                </a:lnTo>
                <a:lnTo>
                  <a:pt x="0" y="433"/>
                </a:lnTo>
                <a:lnTo>
                  <a:pt x="6" y="384"/>
                </a:lnTo>
                <a:lnTo>
                  <a:pt x="30" y="360"/>
                </a:lnTo>
                <a:lnTo>
                  <a:pt x="24" y="348"/>
                </a:lnTo>
                <a:lnTo>
                  <a:pt x="36" y="252"/>
                </a:lnTo>
                <a:lnTo>
                  <a:pt x="54" y="6"/>
                </a:lnTo>
                <a:lnTo>
                  <a:pt x="114" y="0"/>
                </a:lnTo>
                <a:lnTo>
                  <a:pt x="144" y="18"/>
                </a:lnTo>
                <a:lnTo>
                  <a:pt x="156" y="72"/>
                </a:lnTo>
                <a:lnTo>
                  <a:pt x="204" y="84"/>
                </a:lnTo>
                <a:lnTo>
                  <a:pt x="246" y="66"/>
                </a:lnTo>
                <a:lnTo>
                  <a:pt x="294" y="66"/>
                </a:lnTo>
                <a:lnTo>
                  <a:pt x="312" y="78"/>
                </a:lnTo>
                <a:lnTo>
                  <a:pt x="366" y="60"/>
                </a:lnTo>
                <a:lnTo>
                  <a:pt x="402" y="60"/>
                </a:lnTo>
                <a:lnTo>
                  <a:pt x="469" y="36"/>
                </a:lnTo>
                <a:lnTo>
                  <a:pt x="523" y="24"/>
                </a:lnTo>
                <a:lnTo>
                  <a:pt x="727" y="24"/>
                </a:lnTo>
                <a:lnTo>
                  <a:pt x="739" y="48"/>
                </a:lnTo>
                <a:lnTo>
                  <a:pt x="763" y="60"/>
                </a:lnTo>
                <a:lnTo>
                  <a:pt x="769" y="78"/>
                </a:lnTo>
                <a:lnTo>
                  <a:pt x="727" y="180"/>
                </a:lnTo>
                <a:lnTo>
                  <a:pt x="697" y="228"/>
                </a:lnTo>
                <a:lnTo>
                  <a:pt x="697" y="252"/>
                </a:lnTo>
                <a:lnTo>
                  <a:pt x="727" y="264"/>
                </a:lnTo>
                <a:lnTo>
                  <a:pt x="715" y="312"/>
                </a:lnTo>
                <a:lnTo>
                  <a:pt x="715" y="541"/>
                </a:lnTo>
                <a:lnTo>
                  <a:pt x="619" y="541"/>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64"/>
          <p:cNvSpPr/>
          <p:nvPr/>
        </p:nvSpPr>
        <p:spPr>
          <a:xfrm>
            <a:off x="2716213" y="864108"/>
            <a:ext cx="962025" cy="1470025"/>
          </a:xfrm>
          <a:custGeom>
            <a:avLst/>
            <a:gdLst/>
            <a:ahLst/>
            <a:cxnLst/>
            <a:rect l="l" t="t" r="r" b="b"/>
            <a:pathLst>
              <a:path w="606" h="926" extrusionOk="0">
                <a:moveTo>
                  <a:pt x="114" y="926"/>
                </a:moveTo>
                <a:lnTo>
                  <a:pt x="606" y="926"/>
                </a:lnTo>
                <a:lnTo>
                  <a:pt x="606" y="607"/>
                </a:lnTo>
                <a:lnTo>
                  <a:pt x="570" y="577"/>
                </a:lnTo>
                <a:lnTo>
                  <a:pt x="564" y="583"/>
                </a:lnTo>
                <a:lnTo>
                  <a:pt x="564" y="601"/>
                </a:lnTo>
                <a:lnTo>
                  <a:pt x="486" y="601"/>
                </a:lnTo>
                <a:lnTo>
                  <a:pt x="474" y="613"/>
                </a:lnTo>
                <a:lnTo>
                  <a:pt x="438" y="613"/>
                </a:lnTo>
                <a:lnTo>
                  <a:pt x="432" y="625"/>
                </a:lnTo>
                <a:lnTo>
                  <a:pt x="414" y="613"/>
                </a:lnTo>
                <a:lnTo>
                  <a:pt x="396" y="571"/>
                </a:lnTo>
                <a:lnTo>
                  <a:pt x="372" y="559"/>
                </a:lnTo>
                <a:lnTo>
                  <a:pt x="372" y="541"/>
                </a:lnTo>
                <a:lnTo>
                  <a:pt x="342" y="505"/>
                </a:lnTo>
                <a:lnTo>
                  <a:pt x="336" y="463"/>
                </a:lnTo>
                <a:lnTo>
                  <a:pt x="318" y="451"/>
                </a:lnTo>
                <a:lnTo>
                  <a:pt x="282" y="481"/>
                </a:lnTo>
                <a:lnTo>
                  <a:pt x="264" y="469"/>
                </a:lnTo>
                <a:lnTo>
                  <a:pt x="264" y="451"/>
                </a:lnTo>
                <a:lnTo>
                  <a:pt x="258" y="439"/>
                </a:lnTo>
                <a:lnTo>
                  <a:pt x="276" y="427"/>
                </a:lnTo>
                <a:lnTo>
                  <a:pt x="264" y="391"/>
                </a:lnTo>
                <a:lnTo>
                  <a:pt x="270" y="385"/>
                </a:lnTo>
                <a:lnTo>
                  <a:pt x="282" y="319"/>
                </a:lnTo>
                <a:lnTo>
                  <a:pt x="240" y="313"/>
                </a:lnTo>
                <a:lnTo>
                  <a:pt x="186" y="241"/>
                </a:lnTo>
                <a:lnTo>
                  <a:pt x="144" y="217"/>
                </a:lnTo>
                <a:lnTo>
                  <a:pt x="156" y="211"/>
                </a:lnTo>
                <a:lnTo>
                  <a:pt x="144" y="199"/>
                </a:lnTo>
                <a:lnTo>
                  <a:pt x="150" y="193"/>
                </a:lnTo>
                <a:lnTo>
                  <a:pt x="144" y="181"/>
                </a:lnTo>
                <a:lnTo>
                  <a:pt x="114" y="138"/>
                </a:lnTo>
                <a:lnTo>
                  <a:pt x="114" y="0"/>
                </a:lnTo>
                <a:lnTo>
                  <a:pt x="18" y="0"/>
                </a:lnTo>
                <a:lnTo>
                  <a:pt x="18" y="120"/>
                </a:lnTo>
                <a:lnTo>
                  <a:pt x="18" y="235"/>
                </a:lnTo>
                <a:lnTo>
                  <a:pt x="18" y="349"/>
                </a:lnTo>
                <a:lnTo>
                  <a:pt x="30" y="391"/>
                </a:lnTo>
                <a:lnTo>
                  <a:pt x="30" y="409"/>
                </a:lnTo>
                <a:lnTo>
                  <a:pt x="42" y="433"/>
                </a:lnTo>
                <a:lnTo>
                  <a:pt x="66" y="445"/>
                </a:lnTo>
                <a:lnTo>
                  <a:pt x="72" y="463"/>
                </a:lnTo>
                <a:lnTo>
                  <a:pt x="30" y="565"/>
                </a:lnTo>
                <a:lnTo>
                  <a:pt x="0" y="613"/>
                </a:lnTo>
                <a:lnTo>
                  <a:pt x="0" y="637"/>
                </a:lnTo>
                <a:lnTo>
                  <a:pt x="30" y="649"/>
                </a:lnTo>
                <a:lnTo>
                  <a:pt x="18" y="697"/>
                </a:lnTo>
                <a:lnTo>
                  <a:pt x="18" y="926"/>
                </a:lnTo>
                <a:lnTo>
                  <a:pt x="114" y="926"/>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64"/>
          <p:cNvSpPr/>
          <p:nvPr/>
        </p:nvSpPr>
        <p:spPr>
          <a:xfrm>
            <a:off x="2716213" y="864108"/>
            <a:ext cx="962025" cy="1470025"/>
          </a:xfrm>
          <a:custGeom>
            <a:avLst/>
            <a:gdLst/>
            <a:ahLst/>
            <a:cxnLst/>
            <a:rect l="l" t="t" r="r" b="b"/>
            <a:pathLst>
              <a:path w="606" h="926" extrusionOk="0">
                <a:moveTo>
                  <a:pt x="114" y="926"/>
                </a:moveTo>
                <a:lnTo>
                  <a:pt x="606" y="926"/>
                </a:lnTo>
                <a:lnTo>
                  <a:pt x="606" y="607"/>
                </a:lnTo>
                <a:lnTo>
                  <a:pt x="570" y="577"/>
                </a:lnTo>
                <a:lnTo>
                  <a:pt x="564" y="583"/>
                </a:lnTo>
                <a:lnTo>
                  <a:pt x="564" y="601"/>
                </a:lnTo>
                <a:lnTo>
                  <a:pt x="486" y="601"/>
                </a:lnTo>
                <a:lnTo>
                  <a:pt x="474" y="613"/>
                </a:lnTo>
                <a:lnTo>
                  <a:pt x="438" y="613"/>
                </a:lnTo>
                <a:lnTo>
                  <a:pt x="432" y="625"/>
                </a:lnTo>
                <a:lnTo>
                  <a:pt x="414" y="613"/>
                </a:lnTo>
                <a:lnTo>
                  <a:pt x="396" y="571"/>
                </a:lnTo>
                <a:lnTo>
                  <a:pt x="372" y="559"/>
                </a:lnTo>
                <a:lnTo>
                  <a:pt x="372" y="541"/>
                </a:lnTo>
                <a:lnTo>
                  <a:pt x="342" y="505"/>
                </a:lnTo>
                <a:lnTo>
                  <a:pt x="336" y="463"/>
                </a:lnTo>
                <a:lnTo>
                  <a:pt x="318" y="451"/>
                </a:lnTo>
                <a:lnTo>
                  <a:pt x="282" y="481"/>
                </a:lnTo>
                <a:lnTo>
                  <a:pt x="264" y="469"/>
                </a:lnTo>
                <a:lnTo>
                  <a:pt x="264" y="451"/>
                </a:lnTo>
                <a:lnTo>
                  <a:pt x="258" y="439"/>
                </a:lnTo>
                <a:lnTo>
                  <a:pt x="276" y="427"/>
                </a:lnTo>
                <a:lnTo>
                  <a:pt x="264" y="391"/>
                </a:lnTo>
                <a:lnTo>
                  <a:pt x="270" y="385"/>
                </a:lnTo>
                <a:lnTo>
                  <a:pt x="282" y="319"/>
                </a:lnTo>
                <a:lnTo>
                  <a:pt x="240" y="313"/>
                </a:lnTo>
                <a:lnTo>
                  <a:pt x="186" y="241"/>
                </a:lnTo>
                <a:lnTo>
                  <a:pt x="144" y="217"/>
                </a:lnTo>
                <a:lnTo>
                  <a:pt x="156" y="211"/>
                </a:lnTo>
                <a:lnTo>
                  <a:pt x="144" y="199"/>
                </a:lnTo>
                <a:lnTo>
                  <a:pt x="150" y="193"/>
                </a:lnTo>
                <a:lnTo>
                  <a:pt x="144" y="181"/>
                </a:lnTo>
                <a:lnTo>
                  <a:pt x="114" y="138"/>
                </a:lnTo>
                <a:lnTo>
                  <a:pt x="114" y="0"/>
                </a:lnTo>
                <a:lnTo>
                  <a:pt x="18" y="0"/>
                </a:lnTo>
                <a:lnTo>
                  <a:pt x="18" y="120"/>
                </a:lnTo>
                <a:lnTo>
                  <a:pt x="18" y="235"/>
                </a:lnTo>
                <a:lnTo>
                  <a:pt x="18" y="349"/>
                </a:lnTo>
                <a:lnTo>
                  <a:pt x="30" y="391"/>
                </a:lnTo>
                <a:lnTo>
                  <a:pt x="30" y="409"/>
                </a:lnTo>
                <a:lnTo>
                  <a:pt x="42" y="433"/>
                </a:lnTo>
                <a:lnTo>
                  <a:pt x="66" y="445"/>
                </a:lnTo>
                <a:lnTo>
                  <a:pt x="72" y="463"/>
                </a:lnTo>
                <a:lnTo>
                  <a:pt x="30" y="565"/>
                </a:lnTo>
                <a:lnTo>
                  <a:pt x="0" y="613"/>
                </a:lnTo>
                <a:lnTo>
                  <a:pt x="0" y="637"/>
                </a:lnTo>
                <a:lnTo>
                  <a:pt x="30" y="649"/>
                </a:lnTo>
                <a:lnTo>
                  <a:pt x="18" y="697"/>
                </a:lnTo>
                <a:lnTo>
                  <a:pt x="18" y="926"/>
                </a:lnTo>
                <a:lnTo>
                  <a:pt x="114" y="926"/>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64"/>
          <p:cNvSpPr/>
          <p:nvPr/>
        </p:nvSpPr>
        <p:spPr>
          <a:xfrm>
            <a:off x="2716213" y="864108"/>
            <a:ext cx="962025" cy="1470025"/>
          </a:xfrm>
          <a:custGeom>
            <a:avLst/>
            <a:gdLst/>
            <a:ahLst/>
            <a:cxnLst/>
            <a:rect l="l" t="t" r="r" b="b"/>
            <a:pathLst>
              <a:path w="606" h="926" extrusionOk="0">
                <a:moveTo>
                  <a:pt x="114" y="926"/>
                </a:moveTo>
                <a:lnTo>
                  <a:pt x="606" y="926"/>
                </a:lnTo>
                <a:lnTo>
                  <a:pt x="606" y="607"/>
                </a:lnTo>
                <a:lnTo>
                  <a:pt x="570" y="577"/>
                </a:lnTo>
                <a:lnTo>
                  <a:pt x="564" y="583"/>
                </a:lnTo>
                <a:lnTo>
                  <a:pt x="564" y="601"/>
                </a:lnTo>
                <a:lnTo>
                  <a:pt x="486" y="601"/>
                </a:lnTo>
                <a:lnTo>
                  <a:pt x="474" y="613"/>
                </a:lnTo>
                <a:lnTo>
                  <a:pt x="438" y="613"/>
                </a:lnTo>
                <a:lnTo>
                  <a:pt x="432" y="625"/>
                </a:lnTo>
                <a:lnTo>
                  <a:pt x="414" y="613"/>
                </a:lnTo>
                <a:lnTo>
                  <a:pt x="396" y="571"/>
                </a:lnTo>
                <a:lnTo>
                  <a:pt x="372" y="559"/>
                </a:lnTo>
                <a:lnTo>
                  <a:pt x="372" y="541"/>
                </a:lnTo>
                <a:lnTo>
                  <a:pt x="342" y="505"/>
                </a:lnTo>
                <a:lnTo>
                  <a:pt x="336" y="463"/>
                </a:lnTo>
                <a:lnTo>
                  <a:pt x="318" y="451"/>
                </a:lnTo>
                <a:lnTo>
                  <a:pt x="282" y="481"/>
                </a:lnTo>
                <a:lnTo>
                  <a:pt x="264" y="469"/>
                </a:lnTo>
                <a:lnTo>
                  <a:pt x="264" y="451"/>
                </a:lnTo>
                <a:lnTo>
                  <a:pt x="258" y="439"/>
                </a:lnTo>
                <a:lnTo>
                  <a:pt x="276" y="427"/>
                </a:lnTo>
                <a:lnTo>
                  <a:pt x="264" y="391"/>
                </a:lnTo>
                <a:lnTo>
                  <a:pt x="270" y="385"/>
                </a:lnTo>
                <a:lnTo>
                  <a:pt x="282" y="319"/>
                </a:lnTo>
                <a:lnTo>
                  <a:pt x="240" y="313"/>
                </a:lnTo>
                <a:lnTo>
                  <a:pt x="186" y="241"/>
                </a:lnTo>
                <a:lnTo>
                  <a:pt x="144" y="217"/>
                </a:lnTo>
                <a:lnTo>
                  <a:pt x="156" y="211"/>
                </a:lnTo>
                <a:lnTo>
                  <a:pt x="144" y="199"/>
                </a:lnTo>
                <a:lnTo>
                  <a:pt x="150" y="193"/>
                </a:lnTo>
                <a:lnTo>
                  <a:pt x="144" y="181"/>
                </a:lnTo>
                <a:lnTo>
                  <a:pt x="114" y="138"/>
                </a:lnTo>
                <a:lnTo>
                  <a:pt x="114" y="0"/>
                </a:lnTo>
                <a:lnTo>
                  <a:pt x="18" y="0"/>
                </a:lnTo>
                <a:lnTo>
                  <a:pt x="18" y="120"/>
                </a:lnTo>
                <a:lnTo>
                  <a:pt x="18" y="235"/>
                </a:lnTo>
                <a:lnTo>
                  <a:pt x="18" y="349"/>
                </a:lnTo>
                <a:lnTo>
                  <a:pt x="30" y="391"/>
                </a:lnTo>
                <a:lnTo>
                  <a:pt x="30" y="409"/>
                </a:lnTo>
                <a:lnTo>
                  <a:pt x="42" y="433"/>
                </a:lnTo>
                <a:lnTo>
                  <a:pt x="66" y="445"/>
                </a:lnTo>
                <a:lnTo>
                  <a:pt x="72" y="463"/>
                </a:lnTo>
                <a:lnTo>
                  <a:pt x="30" y="565"/>
                </a:lnTo>
                <a:lnTo>
                  <a:pt x="0" y="613"/>
                </a:lnTo>
                <a:lnTo>
                  <a:pt x="0" y="637"/>
                </a:lnTo>
                <a:lnTo>
                  <a:pt x="30" y="649"/>
                </a:lnTo>
                <a:lnTo>
                  <a:pt x="18" y="697"/>
                </a:lnTo>
                <a:lnTo>
                  <a:pt x="18" y="926"/>
                </a:lnTo>
                <a:lnTo>
                  <a:pt x="114" y="926"/>
                </a:lnTo>
              </a:path>
            </a:pathLst>
          </a:custGeom>
          <a:solidFill>
            <a:srgbClr val="F7CC47"/>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64"/>
          <p:cNvSpPr/>
          <p:nvPr/>
        </p:nvSpPr>
        <p:spPr>
          <a:xfrm>
            <a:off x="1571625" y="864108"/>
            <a:ext cx="1192213" cy="744538"/>
          </a:xfrm>
          <a:custGeom>
            <a:avLst/>
            <a:gdLst/>
            <a:ahLst/>
            <a:cxnLst/>
            <a:rect l="l" t="t" r="r" b="b"/>
            <a:pathLst>
              <a:path w="751" h="469" extrusionOk="0">
                <a:moveTo>
                  <a:pt x="294" y="0"/>
                </a:moveTo>
                <a:lnTo>
                  <a:pt x="739" y="0"/>
                </a:lnTo>
                <a:lnTo>
                  <a:pt x="739" y="120"/>
                </a:lnTo>
                <a:lnTo>
                  <a:pt x="739" y="235"/>
                </a:lnTo>
                <a:lnTo>
                  <a:pt x="739" y="349"/>
                </a:lnTo>
                <a:lnTo>
                  <a:pt x="751" y="391"/>
                </a:lnTo>
                <a:lnTo>
                  <a:pt x="751" y="409"/>
                </a:lnTo>
                <a:lnTo>
                  <a:pt x="547" y="409"/>
                </a:lnTo>
                <a:lnTo>
                  <a:pt x="493" y="421"/>
                </a:lnTo>
                <a:lnTo>
                  <a:pt x="426" y="445"/>
                </a:lnTo>
                <a:lnTo>
                  <a:pt x="390" y="445"/>
                </a:lnTo>
                <a:lnTo>
                  <a:pt x="336" y="463"/>
                </a:lnTo>
                <a:lnTo>
                  <a:pt x="318" y="451"/>
                </a:lnTo>
                <a:lnTo>
                  <a:pt x="270" y="451"/>
                </a:lnTo>
                <a:lnTo>
                  <a:pt x="228" y="469"/>
                </a:lnTo>
                <a:lnTo>
                  <a:pt x="180" y="457"/>
                </a:lnTo>
                <a:lnTo>
                  <a:pt x="168" y="403"/>
                </a:lnTo>
                <a:lnTo>
                  <a:pt x="138" y="385"/>
                </a:lnTo>
                <a:lnTo>
                  <a:pt x="114" y="367"/>
                </a:lnTo>
                <a:lnTo>
                  <a:pt x="66" y="361"/>
                </a:lnTo>
                <a:lnTo>
                  <a:pt x="60" y="325"/>
                </a:lnTo>
                <a:lnTo>
                  <a:pt x="72" y="349"/>
                </a:lnTo>
                <a:lnTo>
                  <a:pt x="78" y="343"/>
                </a:lnTo>
                <a:lnTo>
                  <a:pt x="78" y="313"/>
                </a:lnTo>
                <a:lnTo>
                  <a:pt x="60" y="301"/>
                </a:lnTo>
                <a:lnTo>
                  <a:pt x="66" y="271"/>
                </a:lnTo>
                <a:lnTo>
                  <a:pt x="60" y="259"/>
                </a:lnTo>
                <a:lnTo>
                  <a:pt x="54" y="271"/>
                </a:lnTo>
                <a:lnTo>
                  <a:pt x="36" y="193"/>
                </a:lnTo>
                <a:lnTo>
                  <a:pt x="0" y="132"/>
                </a:lnTo>
                <a:lnTo>
                  <a:pt x="0" y="90"/>
                </a:lnTo>
                <a:lnTo>
                  <a:pt x="12" y="78"/>
                </a:lnTo>
                <a:lnTo>
                  <a:pt x="78" y="108"/>
                </a:lnTo>
                <a:lnTo>
                  <a:pt x="192" y="120"/>
                </a:lnTo>
                <a:lnTo>
                  <a:pt x="192" y="144"/>
                </a:lnTo>
                <a:lnTo>
                  <a:pt x="162" y="199"/>
                </a:lnTo>
                <a:lnTo>
                  <a:pt x="162" y="217"/>
                </a:lnTo>
                <a:lnTo>
                  <a:pt x="174" y="217"/>
                </a:lnTo>
                <a:lnTo>
                  <a:pt x="168" y="205"/>
                </a:lnTo>
                <a:lnTo>
                  <a:pt x="204" y="156"/>
                </a:lnTo>
                <a:lnTo>
                  <a:pt x="222" y="156"/>
                </a:lnTo>
                <a:lnTo>
                  <a:pt x="228" y="169"/>
                </a:lnTo>
                <a:lnTo>
                  <a:pt x="234" y="144"/>
                </a:lnTo>
                <a:lnTo>
                  <a:pt x="222" y="90"/>
                </a:lnTo>
                <a:lnTo>
                  <a:pt x="198" y="66"/>
                </a:lnTo>
                <a:lnTo>
                  <a:pt x="216" y="54"/>
                </a:lnTo>
                <a:lnTo>
                  <a:pt x="216" y="36"/>
                </a:lnTo>
                <a:lnTo>
                  <a:pt x="228" y="36"/>
                </a:lnTo>
                <a:lnTo>
                  <a:pt x="198" y="24"/>
                </a:lnTo>
                <a:lnTo>
                  <a:pt x="180" y="0"/>
                </a:lnTo>
                <a:lnTo>
                  <a:pt x="294"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64"/>
          <p:cNvSpPr/>
          <p:nvPr/>
        </p:nvSpPr>
        <p:spPr>
          <a:xfrm>
            <a:off x="1571625" y="864108"/>
            <a:ext cx="1192213" cy="744538"/>
          </a:xfrm>
          <a:custGeom>
            <a:avLst/>
            <a:gdLst/>
            <a:ahLst/>
            <a:cxnLst/>
            <a:rect l="l" t="t" r="r" b="b"/>
            <a:pathLst>
              <a:path w="751" h="469" extrusionOk="0">
                <a:moveTo>
                  <a:pt x="294" y="0"/>
                </a:moveTo>
                <a:lnTo>
                  <a:pt x="739" y="0"/>
                </a:lnTo>
                <a:lnTo>
                  <a:pt x="739" y="120"/>
                </a:lnTo>
                <a:lnTo>
                  <a:pt x="739" y="235"/>
                </a:lnTo>
                <a:lnTo>
                  <a:pt x="739" y="349"/>
                </a:lnTo>
                <a:lnTo>
                  <a:pt x="751" y="391"/>
                </a:lnTo>
                <a:lnTo>
                  <a:pt x="751" y="409"/>
                </a:lnTo>
                <a:lnTo>
                  <a:pt x="547" y="409"/>
                </a:lnTo>
                <a:lnTo>
                  <a:pt x="493" y="421"/>
                </a:lnTo>
                <a:lnTo>
                  <a:pt x="426" y="445"/>
                </a:lnTo>
                <a:lnTo>
                  <a:pt x="390" y="445"/>
                </a:lnTo>
                <a:lnTo>
                  <a:pt x="336" y="463"/>
                </a:lnTo>
                <a:lnTo>
                  <a:pt x="318" y="451"/>
                </a:lnTo>
                <a:lnTo>
                  <a:pt x="270" y="451"/>
                </a:lnTo>
                <a:lnTo>
                  <a:pt x="228" y="469"/>
                </a:lnTo>
                <a:lnTo>
                  <a:pt x="180" y="457"/>
                </a:lnTo>
                <a:lnTo>
                  <a:pt x="168" y="403"/>
                </a:lnTo>
                <a:lnTo>
                  <a:pt x="138" y="385"/>
                </a:lnTo>
                <a:lnTo>
                  <a:pt x="114" y="367"/>
                </a:lnTo>
                <a:lnTo>
                  <a:pt x="66" y="361"/>
                </a:lnTo>
                <a:lnTo>
                  <a:pt x="60" y="325"/>
                </a:lnTo>
                <a:lnTo>
                  <a:pt x="72" y="349"/>
                </a:lnTo>
                <a:lnTo>
                  <a:pt x="78" y="343"/>
                </a:lnTo>
                <a:lnTo>
                  <a:pt x="78" y="313"/>
                </a:lnTo>
                <a:lnTo>
                  <a:pt x="60" y="301"/>
                </a:lnTo>
                <a:lnTo>
                  <a:pt x="66" y="271"/>
                </a:lnTo>
                <a:lnTo>
                  <a:pt x="60" y="259"/>
                </a:lnTo>
                <a:lnTo>
                  <a:pt x="54" y="271"/>
                </a:lnTo>
                <a:lnTo>
                  <a:pt x="36" y="193"/>
                </a:lnTo>
                <a:lnTo>
                  <a:pt x="0" y="132"/>
                </a:lnTo>
                <a:lnTo>
                  <a:pt x="0" y="90"/>
                </a:lnTo>
                <a:lnTo>
                  <a:pt x="12" y="78"/>
                </a:lnTo>
                <a:lnTo>
                  <a:pt x="78" y="108"/>
                </a:lnTo>
                <a:lnTo>
                  <a:pt x="192" y="120"/>
                </a:lnTo>
                <a:lnTo>
                  <a:pt x="192" y="144"/>
                </a:lnTo>
                <a:lnTo>
                  <a:pt x="162" y="199"/>
                </a:lnTo>
                <a:lnTo>
                  <a:pt x="162" y="217"/>
                </a:lnTo>
                <a:lnTo>
                  <a:pt x="174" y="217"/>
                </a:lnTo>
                <a:lnTo>
                  <a:pt x="168" y="205"/>
                </a:lnTo>
                <a:lnTo>
                  <a:pt x="204" y="156"/>
                </a:lnTo>
                <a:lnTo>
                  <a:pt x="222" y="156"/>
                </a:lnTo>
                <a:lnTo>
                  <a:pt x="228" y="169"/>
                </a:lnTo>
                <a:lnTo>
                  <a:pt x="234" y="144"/>
                </a:lnTo>
                <a:lnTo>
                  <a:pt x="222" y="90"/>
                </a:lnTo>
                <a:lnTo>
                  <a:pt x="198" y="66"/>
                </a:lnTo>
                <a:lnTo>
                  <a:pt x="216" y="54"/>
                </a:lnTo>
                <a:lnTo>
                  <a:pt x="216" y="36"/>
                </a:lnTo>
                <a:lnTo>
                  <a:pt x="228" y="36"/>
                </a:lnTo>
                <a:lnTo>
                  <a:pt x="198" y="24"/>
                </a:lnTo>
                <a:lnTo>
                  <a:pt x="180" y="0"/>
                </a:lnTo>
                <a:lnTo>
                  <a:pt x="294"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64"/>
          <p:cNvSpPr/>
          <p:nvPr/>
        </p:nvSpPr>
        <p:spPr>
          <a:xfrm>
            <a:off x="1571625" y="864108"/>
            <a:ext cx="1192213" cy="744538"/>
          </a:xfrm>
          <a:custGeom>
            <a:avLst/>
            <a:gdLst/>
            <a:ahLst/>
            <a:cxnLst/>
            <a:rect l="l" t="t" r="r" b="b"/>
            <a:pathLst>
              <a:path w="751" h="469" extrusionOk="0">
                <a:moveTo>
                  <a:pt x="294" y="0"/>
                </a:moveTo>
                <a:lnTo>
                  <a:pt x="739" y="0"/>
                </a:lnTo>
                <a:lnTo>
                  <a:pt x="739" y="120"/>
                </a:lnTo>
                <a:lnTo>
                  <a:pt x="739" y="235"/>
                </a:lnTo>
                <a:lnTo>
                  <a:pt x="739" y="349"/>
                </a:lnTo>
                <a:lnTo>
                  <a:pt x="751" y="391"/>
                </a:lnTo>
                <a:lnTo>
                  <a:pt x="751" y="409"/>
                </a:lnTo>
                <a:lnTo>
                  <a:pt x="547" y="409"/>
                </a:lnTo>
                <a:lnTo>
                  <a:pt x="493" y="421"/>
                </a:lnTo>
                <a:lnTo>
                  <a:pt x="426" y="445"/>
                </a:lnTo>
                <a:lnTo>
                  <a:pt x="390" y="445"/>
                </a:lnTo>
                <a:lnTo>
                  <a:pt x="336" y="463"/>
                </a:lnTo>
                <a:lnTo>
                  <a:pt x="318" y="451"/>
                </a:lnTo>
                <a:lnTo>
                  <a:pt x="270" y="451"/>
                </a:lnTo>
                <a:lnTo>
                  <a:pt x="228" y="469"/>
                </a:lnTo>
                <a:lnTo>
                  <a:pt x="180" y="457"/>
                </a:lnTo>
                <a:lnTo>
                  <a:pt x="168" y="403"/>
                </a:lnTo>
                <a:lnTo>
                  <a:pt x="138" y="385"/>
                </a:lnTo>
                <a:lnTo>
                  <a:pt x="114" y="367"/>
                </a:lnTo>
                <a:lnTo>
                  <a:pt x="66" y="361"/>
                </a:lnTo>
                <a:lnTo>
                  <a:pt x="60" y="325"/>
                </a:lnTo>
                <a:lnTo>
                  <a:pt x="72" y="349"/>
                </a:lnTo>
                <a:lnTo>
                  <a:pt x="78" y="343"/>
                </a:lnTo>
                <a:lnTo>
                  <a:pt x="78" y="313"/>
                </a:lnTo>
                <a:lnTo>
                  <a:pt x="60" y="301"/>
                </a:lnTo>
                <a:lnTo>
                  <a:pt x="66" y="271"/>
                </a:lnTo>
                <a:lnTo>
                  <a:pt x="60" y="259"/>
                </a:lnTo>
                <a:lnTo>
                  <a:pt x="54" y="271"/>
                </a:lnTo>
                <a:lnTo>
                  <a:pt x="36" y="193"/>
                </a:lnTo>
                <a:lnTo>
                  <a:pt x="0" y="132"/>
                </a:lnTo>
                <a:lnTo>
                  <a:pt x="0" y="90"/>
                </a:lnTo>
                <a:lnTo>
                  <a:pt x="12" y="78"/>
                </a:lnTo>
                <a:lnTo>
                  <a:pt x="78" y="108"/>
                </a:lnTo>
                <a:lnTo>
                  <a:pt x="192" y="120"/>
                </a:lnTo>
                <a:lnTo>
                  <a:pt x="192" y="144"/>
                </a:lnTo>
                <a:lnTo>
                  <a:pt x="162" y="199"/>
                </a:lnTo>
                <a:lnTo>
                  <a:pt x="162" y="217"/>
                </a:lnTo>
                <a:lnTo>
                  <a:pt x="174" y="217"/>
                </a:lnTo>
                <a:lnTo>
                  <a:pt x="168" y="205"/>
                </a:lnTo>
                <a:lnTo>
                  <a:pt x="204" y="156"/>
                </a:lnTo>
                <a:lnTo>
                  <a:pt x="222" y="156"/>
                </a:lnTo>
                <a:lnTo>
                  <a:pt x="228" y="169"/>
                </a:lnTo>
                <a:lnTo>
                  <a:pt x="234" y="144"/>
                </a:lnTo>
                <a:lnTo>
                  <a:pt x="222" y="90"/>
                </a:lnTo>
                <a:lnTo>
                  <a:pt x="198" y="66"/>
                </a:lnTo>
                <a:lnTo>
                  <a:pt x="216" y="54"/>
                </a:lnTo>
                <a:lnTo>
                  <a:pt x="216" y="36"/>
                </a:lnTo>
                <a:lnTo>
                  <a:pt x="228" y="36"/>
                </a:lnTo>
                <a:lnTo>
                  <a:pt x="198" y="24"/>
                </a:lnTo>
                <a:lnTo>
                  <a:pt x="180" y="0"/>
                </a:lnTo>
                <a:lnTo>
                  <a:pt x="294"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64"/>
          <p:cNvSpPr/>
          <p:nvPr/>
        </p:nvSpPr>
        <p:spPr>
          <a:xfrm>
            <a:off x="3678238" y="1722946"/>
            <a:ext cx="1087438" cy="811213"/>
          </a:xfrm>
          <a:custGeom>
            <a:avLst/>
            <a:gdLst/>
            <a:ahLst/>
            <a:cxnLst/>
            <a:rect l="l" t="t" r="r" b="b"/>
            <a:pathLst>
              <a:path w="685" h="511" extrusionOk="0">
                <a:moveTo>
                  <a:pt x="595" y="0"/>
                </a:moveTo>
                <a:lnTo>
                  <a:pt x="0" y="0"/>
                </a:lnTo>
                <a:lnTo>
                  <a:pt x="0" y="511"/>
                </a:lnTo>
                <a:lnTo>
                  <a:pt x="295" y="511"/>
                </a:lnTo>
                <a:lnTo>
                  <a:pt x="409" y="511"/>
                </a:lnTo>
                <a:lnTo>
                  <a:pt x="685" y="511"/>
                </a:lnTo>
                <a:lnTo>
                  <a:pt x="685" y="0"/>
                </a:lnTo>
                <a:lnTo>
                  <a:pt x="595"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64"/>
          <p:cNvSpPr/>
          <p:nvPr/>
        </p:nvSpPr>
        <p:spPr>
          <a:xfrm>
            <a:off x="3678238" y="1722946"/>
            <a:ext cx="1087438" cy="811213"/>
          </a:xfrm>
          <a:custGeom>
            <a:avLst/>
            <a:gdLst/>
            <a:ahLst/>
            <a:cxnLst/>
            <a:rect l="l" t="t" r="r" b="b"/>
            <a:pathLst>
              <a:path w="685" h="511" extrusionOk="0">
                <a:moveTo>
                  <a:pt x="595" y="0"/>
                </a:moveTo>
                <a:lnTo>
                  <a:pt x="0" y="0"/>
                </a:lnTo>
                <a:lnTo>
                  <a:pt x="0" y="511"/>
                </a:lnTo>
                <a:lnTo>
                  <a:pt x="295" y="511"/>
                </a:lnTo>
                <a:lnTo>
                  <a:pt x="409" y="511"/>
                </a:lnTo>
                <a:lnTo>
                  <a:pt x="685" y="511"/>
                </a:lnTo>
                <a:lnTo>
                  <a:pt x="685" y="0"/>
                </a:lnTo>
                <a:lnTo>
                  <a:pt x="595"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64"/>
          <p:cNvSpPr/>
          <p:nvPr/>
        </p:nvSpPr>
        <p:spPr>
          <a:xfrm>
            <a:off x="3678238" y="1722946"/>
            <a:ext cx="1087438" cy="811213"/>
          </a:xfrm>
          <a:custGeom>
            <a:avLst/>
            <a:gdLst/>
            <a:ahLst/>
            <a:cxnLst/>
            <a:rect l="l" t="t" r="r" b="b"/>
            <a:pathLst>
              <a:path w="685" h="511" extrusionOk="0">
                <a:moveTo>
                  <a:pt x="595" y="0"/>
                </a:moveTo>
                <a:lnTo>
                  <a:pt x="0" y="0"/>
                </a:lnTo>
                <a:lnTo>
                  <a:pt x="0" y="511"/>
                </a:lnTo>
                <a:lnTo>
                  <a:pt x="295" y="511"/>
                </a:lnTo>
                <a:lnTo>
                  <a:pt x="409" y="511"/>
                </a:lnTo>
                <a:lnTo>
                  <a:pt x="685" y="511"/>
                </a:lnTo>
                <a:lnTo>
                  <a:pt x="685" y="0"/>
                </a:lnTo>
                <a:lnTo>
                  <a:pt x="595"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64"/>
          <p:cNvSpPr/>
          <p:nvPr/>
        </p:nvSpPr>
        <p:spPr>
          <a:xfrm>
            <a:off x="4765675" y="2132521"/>
            <a:ext cx="1335088" cy="592138"/>
          </a:xfrm>
          <a:custGeom>
            <a:avLst/>
            <a:gdLst/>
            <a:ahLst/>
            <a:cxnLst/>
            <a:rect l="l" t="t" r="r" b="b"/>
            <a:pathLst>
              <a:path w="841" h="373" extrusionOk="0">
                <a:moveTo>
                  <a:pt x="505" y="0"/>
                </a:moveTo>
                <a:lnTo>
                  <a:pt x="0" y="0"/>
                </a:lnTo>
                <a:lnTo>
                  <a:pt x="0" y="253"/>
                </a:lnTo>
                <a:lnTo>
                  <a:pt x="96" y="253"/>
                </a:lnTo>
                <a:lnTo>
                  <a:pt x="198" y="253"/>
                </a:lnTo>
                <a:lnTo>
                  <a:pt x="198" y="373"/>
                </a:lnTo>
                <a:lnTo>
                  <a:pt x="841" y="373"/>
                </a:lnTo>
                <a:lnTo>
                  <a:pt x="841" y="349"/>
                </a:lnTo>
                <a:lnTo>
                  <a:pt x="823" y="337"/>
                </a:lnTo>
                <a:lnTo>
                  <a:pt x="817" y="313"/>
                </a:lnTo>
                <a:lnTo>
                  <a:pt x="811" y="301"/>
                </a:lnTo>
                <a:lnTo>
                  <a:pt x="799" y="289"/>
                </a:lnTo>
                <a:lnTo>
                  <a:pt x="805" y="271"/>
                </a:lnTo>
                <a:lnTo>
                  <a:pt x="799" y="247"/>
                </a:lnTo>
                <a:lnTo>
                  <a:pt x="799" y="217"/>
                </a:lnTo>
                <a:lnTo>
                  <a:pt x="793" y="211"/>
                </a:lnTo>
                <a:lnTo>
                  <a:pt x="793" y="199"/>
                </a:lnTo>
                <a:lnTo>
                  <a:pt x="781" y="187"/>
                </a:lnTo>
                <a:lnTo>
                  <a:pt x="781" y="157"/>
                </a:lnTo>
                <a:lnTo>
                  <a:pt x="751" y="109"/>
                </a:lnTo>
                <a:lnTo>
                  <a:pt x="745" y="67"/>
                </a:lnTo>
                <a:lnTo>
                  <a:pt x="739" y="67"/>
                </a:lnTo>
                <a:lnTo>
                  <a:pt x="727" y="61"/>
                </a:lnTo>
                <a:lnTo>
                  <a:pt x="715" y="43"/>
                </a:lnTo>
                <a:lnTo>
                  <a:pt x="661" y="19"/>
                </a:lnTo>
                <a:lnTo>
                  <a:pt x="607" y="19"/>
                </a:lnTo>
                <a:lnTo>
                  <a:pt x="589" y="31"/>
                </a:lnTo>
                <a:lnTo>
                  <a:pt x="541" y="0"/>
                </a:lnTo>
                <a:lnTo>
                  <a:pt x="505"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64"/>
          <p:cNvSpPr/>
          <p:nvPr/>
        </p:nvSpPr>
        <p:spPr>
          <a:xfrm>
            <a:off x="4765675" y="2132521"/>
            <a:ext cx="1335088" cy="592138"/>
          </a:xfrm>
          <a:custGeom>
            <a:avLst/>
            <a:gdLst/>
            <a:ahLst/>
            <a:cxnLst/>
            <a:rect l="l" t="t" r="r" b="b"/>
            <a:pathLst>
              <a:path w="841" h="373" extrusionOk="0">
                <a:moveTo>
                  <a:pt x="505" y="0"/>
                </a:moveTo>
                <a:lnTo>
                  <a:pt x="0" y="0"/>
                </a:lnTo>
                <a:lnTo>
                  <a:pt x="0" y="253"/>
                </a:lnTo>
                <a:lnTo>
                  <a:pt x="96" y="253"/>
                </a:lnTo>
                <a:lnTo>
                  <a:pt x="198" y="253"/>
                </a:lnTo>
                <a:lnTo>
                  <a:pt x="198" y="373"/>
                </a:lnTo>
                <a:lnTo>
                  <a:pt x="841" y="373"/>
                </a:lnTo>
                <a:lnTo>
                  <a:pt x="841" y="349"/>
                </a:lnTo>
                <a:lnTo>
                  <a:pt x="823" y="337"/>
                </a:lnTo>
                <a:lnTo>
                  <a:pt x="817" y="313"/>
                </a:lnTo>
                <a:lnTo>
                  <a:pt x="811" y="301"/>
                </a:lnTo>
                <a:lnTo>
                  <a:pt x="799" y="289"/>
                </a:lnTo>
                <a:lnTo>
                  <a:pt x="805" y="271"/>
                </a:lnTo>
                <a:lnTo>
                  <a:pt x="799" y="247"/>
                </a:lnTo>
                <a:lnTo>
                  <a:pt x="799" y="217"/>
                </a:lnTo>
                <a:lnTo>
                  <a:pt x="793" y="211"/>
                </a:lnTo>
                <a:lnTo>
                  <a:pt x="793" y="199"/>
                </a:lnTo>
                <a:lnTo>
                  <a:pt x="781" y="187"/>
                </a:lnTo>
                <a:lnTo>
                  <a:pt x="781" y="157"/>
                </a:lnTo>
                <a:lnTo>
                  <a:pt x="751" y="109"/>
                </a:lnTo>
                <a:lnTo>
                  <a:pt x="745" y="67"/>
                </a:lnTo>
                <a:lnTo>
                  <a:pt x="739" y="67"/>
                </a:lnTo>
                <a:lnTo>
                  <a:pt x="727" y="61"/>
                </a:lnTo>
                <a:lnTo>
                  <a:pt x="715" y="43"/>
                </a:lnTo>
                <a:lnTo>
                  <a:pt x="661" y="19"/>
                </a:lnTo>
                <a:lnTo>
                  <a:pt x="607" y="19"/>
                </a:lnTo>
                <a:lnTo>
                  <a:pt x="589" y="31"/>
                </a:lnTo>
                <a:lnTo>
                  <a:pt x="541" y="0"/>
                </a:lnTo>
                <a:lnTo>
                  <a:pt x="505"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64"/>
          <p:cNvSpPr/>
          <p:nvPr/>
        </p:nvSpPr>
        <p:spPr>
          <a:xfrm>
            <a:off x="4765675" y="2132521"/>
            <a:ext cx="1335088" cy="592138"/>
          </a:xfrm>
          <a:custGeom>
            <a:avLst/>
            <a:gdLst/>
            <a:ahLst/>
            <a:cxnLst/>
            <a:rect l="l" t="t" r="r" b="b"/>
            <a:pathLst>
              <a:path w="841" h="373" extrusionOk="0">
                <a:moveTo>
                  <a:pt x="505" y="0"/>
                </a:moveTo>
                <a:lnTo>
                  <a:pt x="0" y="0"/>
                </a:lnTo>
                <a:lnTo>
                  <a:pt x="0" y="253"/>
                </a:lnTo>
                <a:lnTo>
                  <a:pt x="96" y="253"/>
                </a:lnTo>
                <a:lnTo>
                  <a:pt x="198" y="253"/>
                </a:lnTo>
                <a:lnTo>
                  <a:pt x="198" y="373"/>
                </a:lnTo>
                <a:lnTo>
                  <a:pt x="841" y="373"/>
                </a:lnTo>
                <a:lnTo>
                  <a:pt x="841" y="349"/>
                </a:lnTo>
                <a:lnTo>
                  <a:pt x="823" y="337"/>
                </a:lnTo>
                <a:lnTo>
                  <a:pt x="817" y="313"/>
                </a:lnTo>
                <a:lnTo>
                  <a:pt x="811" y="301"/>
                </a:lnTo>
                <a:lnTo>
                  <a:pt x="799" y="289"/>
                </a:lnTo>
                <a:lnTo>
                  <a:pt x="805" y="271"/>
                </a:lnTo>
                <a:lnTo>
                  <a:pt x="799" y="247"/>
                </a:lnTo>
                <a:lnTo>
                  <a:pt x="799" y="217"/>
                </a:lnTo>
                <a:lnTo>
                  <a:pt x="793" y="211"/>
                </a:lnTo>
                <a:lnTo>
                  <a:pt x="793" y="199"/>
                </a:lnTo>
                <a:lnTo>
                  <a:pt x="781" y="187"/>
                </a:lnTo>
                <a:lnTo>
                  <a:pt x="781" y="157"/>
                </a:lnTo>
                <a:lnTo>
                  <a:pt x="751" y="109"/>
                </a:lnTo>
                <a:lnTo>
                  <a:pt x="745" y="67"/>
                </a:lnTo>
                <a:lnTo>
                  <a:pt x="739" y="67"/>
                </a:lnTo>
                <a:lnTo>
                  <a:pt x="727" y="61"/>
                </a:lnTo>
                <a:lnTo>
                  <a:pt x="715" y="43"/>
                </a:lnTo>
                <a:lnTo>
                  <a:pt x="661" y="19"/>
                </a:lnTo>
                <a:lnTo>
                  <a:pt x="607" y="19"/>
                </a:lnTo>
                <a:lnTo>
                  <a:pt x="589" y="31"/>
                </a:lnTo>
                <a:lnTo>
                  <a:pt x="541" y="0"/>
                </a:lnTo>
                <a:lnTo>
                  <a:pt x="505"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64"/>
          <p:cNvSpPr/>
          <p:nvPr/>
        </p:nvSpPr>
        <p:spPr>
          <a:xfrm>
            <a:off x="3984625" y="2534158"/>
            <a:ext cx="1095375" cy="763588"/>
          </a:xfrm>
          <a:custGeom>
            <a:avLst/>
            <a:gdLst/>
            <a:ahLst/>
            <a:cxnLst/>
            <a:rect l="l" t="t" r="r" b="b"/>
            <a:pathLst>
              <a:path w="690" h="481" extrusionOk="0">
                <a:moveTo>
                  <a:pt x="594" y="481"/>
                </a:moveTo>
                <a:lnTo>
                  <a:pt x="0" y="481"/>
                </a:lnTo>
                <a:lnTo>
                  <a:pt x="0" y="0"/>
                </a:lnTo>
                <a:lnTo>
                  <a:pt x="690" y="0"/>
                </a:lnTo>
                <a:lnTo>
                  <a:pt x="690" y="481"/>
                </a:lnTo>
                <a:lnTo>
                  <a:pt x="594" y="48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64"/>
          <p:cNvSpPr/>
          <p:nvPr/>
        </p:nvSpPr>
        <p:spPr>
          <a:xfrm>
            <a:off x="3984625" y="2534158"/>
            <a:ext cx="1095375" cy="763588"/>
          </a:xfrm>
          <a:custGeom>
            <a:avLst/>
            <a:gdLst/>
            <a:ahLst/>
            <a:cxnLst/>
            <a:rect l="l" t="t" r="r" b="b"/>
            <a:pathLst>
              <a:path w="690" h="481" extrusionOk="0">
                <a:moveTo>
                  <a:pt x="594" y="481"/>
                </a:moveTo>
                <a:lnTo>
                  <a:pt x="0" y="481"/>
                </a:lnTo>
                <a:lnTo>
                  <a:pt x="0" y="0"/>
                </a:lnTo>
                <a:lnTo>
                  <a:pt x="690" y="0"/>
                </a:lnTo>
                <a:lnTo>
                  <a:pt x="690" y="481"/>
                </a:lnTo>
                <a:lnTo>
                  <a:pt x="594" y="48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64"/>
          <p:cNvSpPr/>
          <p:nvPr/>
        </p:nvSpPr>
        <p:spPr>
          <a:xfrm>
            <a:off x="3984625" y="2534158"/>
            <a:ext cx="1095375" cy="763588"/>
          </a:xfrm>
          <a:custGeom>
            <a:avLst/>
            <a:gdLst/>
            <a:ahLst/>
            <a:cxnLst/>
            <a:rect l="l" t="t" r="r" b="b"/>
            <a:pathLst>
              <a:path w="690" h="481" extrusionOk="0">
                <a:moveTo>
                  <a:pt x="594" y="481"/>
                </a:moveTo>
                <a:lnTo>
                  <a:pt x="0" y="481"/>
                </a:lnTo>
                <a:lnTo>
                  <a:pt x="0" y="0"/>
                </a:lnTo>
                <a:lnTo>
                  <a:pt x="690" y="0"/>
                </a:lnTo>
                <a:lnTo>
                  <a:pt x="690" y="481"/>
                </a:lnTo>
                <a:lnTo>
                  <a:pt x="594" y="481"/>
                </a:lnTo>
              </a:path>
            </a:pathLst>
          </a:custGeom>
          <a:solidFill>
            <a:srgbClr val="F7CC47"/>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64"/>
          <p:cNvSpPr/>
          <p:nvPr/>
        </p:nvSpPr>
        <p:spPr>
          <a:xfrm>
            <a:off x="5080000" y="2724658"/>
            <a:ext cx="1154113" cy="573088"/>
          </a:xfrm>
          <a:custGeom>
            <a:avLst/>
            <a:gdLst/>
            <a:ahLst/>
            <a:cxnLst/>
            <a:rect l="l" t="t" r="r" b="b"/>
            <a:pathLst>
              <a:path w="727" h="361" extrusionOk="0">
                <a:moveTo>
                  <a:pt x="625" y="0"/>
                </a:moveTo>
                <a:lnTo>
                  <a:pt x="0" y="0"/>
                </a:lnTo>
                <a:lnTo>
                  <a:pt x="0" y="361"/>
                </a:lnTo>
                <a:lnTo>
                  <a:pt x="727" y="361"/>
                </a:lnTo>
                <a:lnTo>
                  <a:pt x="727" y="108"/>
                </a:lnTo>
                <a:lnTo>
                  <a:pt x="703" y="96"/>
                </a:lnTo>
                <a:lnTo>
                  <a:pt x="673" y="60"/>
                </a:lnTo>
                <a:lnTo>
                  <a:pt x="691" y="36"/>
                </a:lnTo>
                <a:lnTo>
                  <a:pt x="697" y="36"/>
                </a:lnTo>
                <a:lnTo>
                  <a:pt x="691" y="18"/>
                </a:lnTo>
                <a:lnTo>
                  <a:pt x="679" y="18"/>
                </a:lnTo>
                <a:lnTo>
                  <a:pt x="643" y="0"/>
                </a:lnTo>
                <a:lnTo>
                  <a:pt x="625"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64"/>
          <p:cNvSpPr/>
          <p:nvPr/>
        </p:nvSpPr>
        <p:spPr>
          <a:xfrm>
            <a:off x="5080000" y="2724658"/>
            <a:ext cx="1154113" cy="573088"/>
          </a:xfrm>
          <a:custGeom>
            <a:avLst/>
            <a:gdLst/>
            <a:ahLst/>
            <a:cxnLst/>
            <a:rect l="l" t="t" r="r" b="b"/>
            <a:pathLst>
              <a:path w="727" h="361" extrusionOk="0">
                <a:moveTo>
                  <a:pt x="625" y="0"/>
                </a:moveTo>
                <a:lnTo>
                  <a:pt x="0" y="0"/>
                </a:lnTo>
                <a:lnTo>
                  <a:pt x="0" y="361"/>
                </a:lnTo>
                <a:lnTo>
                  <a:pt x="727" y="361"/>
                </a:lnTo>
                <a:lnTo>
                  <a:pt x="727" y="108"/>
                </a:lnTo>
                <a:lnTo>
                  <a:pt x="703" y="96"/>
                </a:lnTo>
                <a:lnTo>
                  <a:pt x="673" y="60"/>
                </a:lnTo>
                <a:lnTo>
                  <a:pt x="691" y="36"/>
                </a:lnTo>
                <a:lnTo>
                  <a:pt x="697" y="36"/>
                </a:lnTo>
                <a:lnTo>
                  <a:pt x="691" y="18"/>
                </a:lnTo>
                <a:lnTo>
                  <a:pt x="679" y="18"/>
                </a:lnTo>
                <a:lnTo>
                  <a:pt x="643" y="0"/>
                </a:lnTo>
                <a:lnTo>
                  <a:pt x="625"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64"/>
          <p:cNvSpPr/>
          <p:nvPr/>
        </p:nvSpPr>
        <p:spPr>
          <a:xfrm>
            <a:off x="5080000" y="2724658"/>
            <a:ext cx="1154113" cy="573088"/>
          </a:xfrm>
          <a:custGeom>
            <a:avLst/>
            <a:gdLst/>
            <a:ahLst/>
            <a:cxnLst/>
            <a:rect l="l" t="t" r="r" b="b"/>
            <a:pathLst>
              <a:path w="727" h="361" extrusionOk="0">
                <a:moveTo>
                  <a:pt x="625" y="0"/>
                </a:moveTo>
                <a:lnTo>
                  <a:pt x="0" y="0"/>
                </a:lnTo>
                <a:lnTo>
                  <a:pt x="0" y="361"/>
                </a:lnTo>
                <a:lnTo>
                  <a:pt x="727" y="361"/>
                </a:lnTo>
                <a:lnTo>
                  <a:pt x="727" y="108"/>
                </a:lnTo>
                <a:lnTo>
                  <a:pt x="703" y="96"/>
                </a:lnTo>
                <a:lnTo>
                  <a:pt x="673" y="60"/>
                </a:lnTo>
                <a:lnTo>
                  <a:pt x="691" y="36"/>
                </a:lnTo>
                <a:lnTo>
                  <a:pt x="697" y="36"/>
                </a:lnTo>
                <a:lnTo>
                  <a:pt x="691" y="18"/>
                </a:lnTo>
                <a:lnTo>
                  <a:pt x="679" y="18"/>
                </a:lnTo>
                <a:lnTo>
                  <a:pt x="643" y="0"/>
                </a:lnTo>
                <a:lnTo>
                  <a:pt x="625"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64"/>
          <p:cNvSpPr/>
          <p:nvPr/>
        </p:nvSpPr>
        <p:spPr>
          <a:xfrm>
            <a:off x="4356100" y="3392996"/>
            <a:ext cx="2039938" cy="1831975"/>
          </a:xfrm>
          <a:custGeom>
            <a:avLst/>
            <a:gdLst/>
            <a:ahLst/>
            <a:cxnLst/>
            <a:rect l="l" t="t" r="r" b="b"/>
            <a:pathLst>
              <a:path w="1285" h="1154" extrusionOk="0">
                <a:moveTo>
                  <a:pt x="264" y="505"/>
                </a:moveTo>
                <a:lnTo>
                  <a:pt x="0" y="505"/>
                </a:lnTo>
                <a:lnTo>
                  <a:pt x="6" y="523"/>
                </a:lnTo>
                <a:lnTo>
                  <a:pt x="30" y="535"/>
                </a:lnTo>
                <a:lnTo>
                  <a:pt x="48" y="559"/>
                </a:lnTo>
                <a:lnTo>
                  <a:pt x="66" y="571"/>
                </a:lnTo>
                <a:lnTo>
                  <a:pt x="120" y="619"/>
                </a:lnTo>
                <a:lnTo>
                  <a:pt x="168" y="655"/>
                </a:lnTo>
                <a:lnTo>
                  <a:pt x="198" y="739"/>
                </a:lnTo>
                <a:lnTo>
                  <a:pt x="222" y="769"/>
                </a:lnTo>
                <a:lnTo>
                  <a:pt x="300" y="823"/>
                </a:lnTo>
                <a:lnTo>
                  <a:pt x="336" y="835"/>
                </a:lnTo>
                <a:lnTo>
                  <a:pt x="384" y="745"/>
                </a:lnTo>
                <a:lnTo>
                  <a:pt x="408" y="739"/>
                </a:lnTo>
                <a:lnTo>
                  <a:pt x="504" y="739"/>
                </a:lnTo>
                <a:lnTo>
                  <a:pt x="522" y="757"/>
                </a:lnTo>
                <a:lnTo>
                  <a:pt x="582" y="817"/>
                </a:lnTo>
                <a:lnTo>
                  <a:pt x="618" y="895"/>
                </a:lnTo>
                <a:lnTo>
                  <a:pt x="642" y="925"/>
                </a:lnTo>
                <a:lnTo>
                  <a:pt x="661" y="955"/>
                </a:lnTo>
                <a:lnTo>
                  <a:pt x="691" y="973"/>
                </a:lnTo>
                <a:lnTo>
                  <a:pt x="721" y="1057"/>
                </a:lnTo>
                <a:lnTo>
                  <a:pt x="751" y="1099"/>
                </a:lnTo>
                <a:lnTo>
                  <a:pt x="781" y="1117"/>
                </a:lnTo>
                <a:lnTo>
                  <a:pt x="829" y="1136"/>
                </a:lnTo>
                <a:lnTo>
                  <a:pt x="877" y="1142"/>
                </a:lnTo>
                <a:lnTo>
                  <a:pt x="913" y="1154"/>
                </a:lnTo>
                <a:lnTo>
                  <a:pt x="943" y="1154"/>
                </a:lnTo>
                <a:lnTo>
                  <a:pt x="925" y="1130"/>
                </a:lnTo>
                <a:lnTo>
                  <a:pt x="913" y="1069"/>
                </a:lnTo>
                <a:lnTo>
                  <a:pt x="919" y="1027"/>
                </a:lnTo>
                <a:lnTo>
                  <a:pt x="901" y="1021"/>
                </a:lnTo>
                <a:lnTo>
                  <a:pt x="931" y="1015"/>
                </a:lnTo>
                <a:lnTo>
                  <a:pt x="931" y="979"/>
                </a:lnTo>
                <a:lnTo>
                  <a:pt x="919" y="961"/>
                </a:lnTo>
                <a:lnTo>
                  <a:pt x="949" y="955"/>
                </a:lnTo>
                <a:lnTo>
                  <a:pt x="955" y="937"/>
                </a:lnTo>
                <a:lnTo>
                  <a:pt x="943" y="937"/>
                </a:lnTo>
                <a:lnTo>
                  <a:pt x="943" y="931"/>
                </a:lnTo>
                <a:lnTo>
                  <a:pt x="967" y="919"/>
                </a:lnTo>
                <a:lnTo>
                  <a:pt x="985" y="901"/>
                </a:lnTo>
                <a:lnTo>
                  <a:pt x="1009" y="895"/>
                </a:lnTo>
                <a:lnTo>
                  <a:pt x="1003" y="865"/>
                </a:lnTo>
                <a:lnTo>
                  <a:pt x="1015" y="871"/>
                </a:lnTo>
                <a:lnTo>
                  <a:pt x="1021" y="859"/>
                </a:lnTo>
                <a:lnTo>
                  <a:pt x="1033" y="871"/>
                </a:lnTo>
                <a:lnTo>
                  <a:pt x="1045" y="859"/>
                </a:lnTo>
                <a:lnTo>
                  <a:pt x="1045" y="877"/>
                </a:lnTo>
                <a:lnTo>
                  <a:pt x="1081" y="865"/>
                </a:lnTo>
                <a:lnTo>
                  <a:pt x="1039" y="889"/>
                </a:lnTo>
                <a:lnTo>
                  <a:pt x="1057" y="889"/>
                </a:lnTo>
                <a:lnTo>
                  <a:pt x="1099" y="871"/>
                </a:lnTo>
                <a:lnTo>
                  <a:pt x="1111" y="859"/>
                </a:lnTo>
                <a:lnTo>
                  <a:pt x="1129" y="841"/>
                </a:lnTo>
                <a:lnTo>
                  <a:pt x="1147" y="805"/>
                </a:lnTo>
                <a:lnTo>
                  <a:pt x="1153" y="745"/>
                </a:lnTo>
                <a:lnTo>
                  <a:pt x="1165" y="745"/>
                </a:lnTo>
                <a:lnTo>
                  <a:pt x="1165" y="763"/>
                </a:lnTo>
                <a:lnTo>
                  <a:pt x="1177" y="763"/>
                </a:lnTo>
                <a:lnTo>
                  <a:pt x="1165" y="781"/>
                </a:lnTo>
                <a:lnTo>
                  <a:pt x="1225" y="757"/>
                </a:lnTo>
                <a:lnTo>
                  <a:pt x="1255" y="751"/>
                </a:lnTo>
                <a:lnTo>
                  <a:pt x="1243" y="745"/>
                </a:lnTo>
                <a:lnTo>
                  <a:pt x="1267" y="715"/>
                </a:lnTo>
                <a:lnTo>
                  <a:pt x="1267" y="661"/>
                </a:lnTo>
                <a:lnTo>
                  <a:pt x="1285" y="613"/>
                </a:lnTo>
                <a:lnTo>
                  <a:pt x="1255" y="547"/>
                </a:lnTo>
                <a:lnTo>
                  <a:pt x="1255" y="529"/>
                </a:lnTo>
                <a:lnTo>
                  <a:pt x="1237" y="505"/>
                </a:lnTo>
                <a:lnTo>
                  <a:pt x="1237" y="330"/>
                </a:lnTo>
                <a:lnTo>
                  <a:pt x="1201" y="330"/>
                </a:lnTo>
                <a:lnTo>
                  <a:pt x="1195" y="324"/>
                </a:lnTo>
                <a:lnTo>
                  <a:pt x="1123" y="288"/>
                </a:lnTo>
                <a:lnTo>
                  <a:pt x="1111" y="300"/>
                </a:lnTo>
                <a:lnTo>
                  <a:pt x="1087" y="288"/>
                </a:lnTo>
                <a:lnTo>
                  <a:pt x="1069" y="300"/>
                </a:lnTo>
                <a:lnTo>
                  <a:pt x="1051" y="294"/>
                </a:lnTo>
                <a:lnTo>
                  <a:pt x="1015" y="318"/>
                </a:lnTo>
                <a:lnTo>
                  <a:pt x="967" y="288"/>
                </a:lnTo>
                <a:lnTo>
                  <a:pt x="937" y="300"/>
                </a:lnTo>
                <a:lnTo>
                  <a:pt x="931" y="312"/>
                </a:lnTo>
                <a:lnTo>
                  <a:pt x="925" y="294"/>
                </a:lnTo>
                <a:lnTo>
                  <a:pt x="907" y="300"/>
                </a:lnTo>
                <a:lnTo>
                  <a:pt x="883" y="282"/>
                </a:lnTo>
                <a:lnTo>
                  <a:pt x="859" y="300"/>
                </a:lnTo>
                <a:lnTo>
                  <a:pt x="853" y="294"/>
                </a:lnTo>
                <a:lnTo>
                  <a:pt x="841" y="264"/>
                </a:lnTo>
                <a:lnTo>
                  <a:pt x="805" y="276"/>
                </a:lnTo>
                <a:lnTo>
                  <a:pt x="793" y="264"/>
                </a:lnTo>
                <a:lnTo>
                  <a:pt x="733" y="258"/>
                </a:lnTo>
                <a:lnTo>
                  <a:pt x="715" y="228"/>
                </a:lnTo>
                <a:lnTo>
                  <a:pt x="709" y="240"/>
                </a:lnTo>
                <a:lnTo>
                  <a:pt x="691" y="240"/>
                </a:lnTo>
                <a:lnTo>
                  <a:pt x="655" y="216"/>
                </a:lnTo>
                <a:lnTo>
                  <a:pt x="655" y="0"/>
                </a:lnTo>
                <a:lnTo>
                  <a:pt x="354" y="0"/>
                </a:lnTo>
                <a:lnTo>
                  <a:pt x="354" y="505"/>
                </a:lnTo>
                <a:lnTo>
                  <a:pt x="264" y="50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64"/>
          <p:cNvSpPr/>
          <p:nvPr/>
        </p:nvSpPr>
        <p:spPr>
          <a:xfrm>
            <a:off x="4356100" y="3392996"/>
            <a:ext cx="2039938" cy="1831975"/>
          </a:xfrm>
          <a:custGeom>
            <a:avLst/>
            <a:gdLst/>
            <a:ahLst/>
            <a:cxnLst/>
            <a:rect l="l" t="t" r="r" b="b"/>
            <a:pathLst>
              <a:path w="1285" h="1154" extrusionOk="0">
                <a:moveTo>
                  <a:pt x="264" y="505"/>
                </a:moveTo>
                <a:lnTo>
                  <a:pt x="0" y="505"/>
                </a:lnTo>
                <a:lnTo>
                  <a:pt x="6" y="523"/>
                </a:lnTo>
                <a:lnTo>
                  <a:pt x="30" y="535"/>
                </a:lnTo>
                <a:lnTo>
                  <a:pt x="48" y="559"/>
                </a:lnTo>
                <a:lnTo>
                  <a:pt x="66" y="571"/>
                </a:lnTo>
                <a:lnTo>
                  <a:pt x="120" y="619"/>
                </a:lnTo>
                <a:lnTo>
                  <a:pt x="168" y="655"/>
                </a:lnTo>
                <a:lnTo>
                  <a:pt x="198" y="739"/>
                </a:lnTo>
                <a:lnTo>
                  <a:pt x="222" y="769"/>
                </a:lnTo>
                <a:lnTo>
                  <a:pt x="300" y="823"/>
                </a:lnTo>
                <a:lnTo>
                  <a:pt x="336" y="835"/>
                </a:lnTo>
                <a:lnTo>
                  <a:pt x="384" y="745"/>
                </a:lnTo>
                <a:lnTo>
                  <a:pt x="408" y="739"/>
                </a:lnTo>
                <a:lnTo>
                  <a:pt x="504" y="739"/>
                </a:lnTo>
                <a:lnTo>
                  <a:pt x="522" y="757"/>
                </a:lnTo>
                <a:lnTo>
                  <a:pt x="582" y="817"/>
                </a:lnTo>
                <a:lnTo>
                  <a:pt x="618" y="895"/>
                </a:lnTo>
                <a:lnTo>
                  <a:pt x="642" y="925"/>
                </a:lnTo>
                <a:lnTo>
                  <a:pt x="661" y="955"/>
                </a:lnTo>
                <a:lnTo>
                  <a:pt x="691" y="973"/>
                </a:lnTo>
                <a:lnTo>
                  <a:pt x="721" y="1057"/>
                </a:lnTo>
                <a:lnTo>
                  <a:pt x="751" y="1099"/>
                </a:lnTo>
                <a:lnTo>
                  <a:pt x="781" y="1117"/>
                </a:lnTo>
                <a:lnTo>
                  <a:pt x="829" y="1136"/>
                </a:lnTo>
                <a:lnTo>
                  <a:pt x="877" y="1142"/>
                </a:lnTo>
                <a:lnTo>
                  <a:pt x="913" y="1154"/>
                </a:lnTo>
                <a:lnTo>
                  <a:pt x="943" y="1154"/>
                </a:lnTo>
                <a:lnTo>
                  <a:pt x="925" y="1130"/>
                </a:lnTo>
                <a:lnTo>
                  <a:pt x="913" y="1069"/>
                </a:lnTo>
                <a:lnTo>
                  <a:pt x="919" y="1027"/>
                </a:lnTo>
                <a:lnTo>
                  <a:pt x="901" y="1021"/>
                </a:lnTo>
                <a:lnTo>
                  <a:pt x="931" y="1015"/>
                </a:lnTo>
                <a:lnTo>
                  <a:pt x="931" y="979"/>
                </a:lnTo>
                <a:lnTo>
                  <a:pt x="919" y="961"/>
                </a:lnTo>
                <a:lnTo>
                  <a:pt x="949" y="955"/>
                </a:lnTo>
                <a:lnTo>
                  <a:pt x="955" y="937"/>
                </a:lnTo>
                <a:lnTo>
                  <a:pt x="943" y="937"/>
                </a:lnTo>
                <a:lnTo>
                  <a:pt x="943" y="931"/>
                </a:lnTo>
                <a:lnTo>
                  <a:pt x="967" y="919"/>
                </a:lnTo>
                <a:lnTo>
                  <a:pt x="985" y="901"/>
                </a:lnTo>
                <a:lnTo>
                  <a:pt x="1009" y="895"/>
                </a:lnTo>
                <a:lnTo>
                  <a:pt x="1003" y="865"/>
                </a:lnTo>
                <a:lnTo>
                  <a:pt x="1015" y="871"/>
                </a:lnTo>
                <a:lnTo>
                  <a:pt x="1021" y="859"/>
                </a:lnTo>
                <a:lnTo>
                  <a:pt x="1033" y="871"/>
                </a:lnTo>
                <a:lnTo>
                  <a:pt x="1045" y="859"/>
                </a:lnTo>
                <a:lnTo>
                  <a:pt x="1045" y="877"/>
                </a:lnTo>
                <a:lnTo>
                  <a:pt x="1081" y="865"/>
                </a:lnTo>
                <a:lnTo>
                  <a:pt x="1039" y="889"/>
                </a:lnTo>
                <a:lnTo>
                  <a:pt x="1057" y="889"/>
                </a:lnTo>
                <a:lnTo>
                  <a:pt x="1099" y="871"/>
                </a:lnTo>
                <a:lnTo>
                  <a:pt x="1111" y="859"/>
                </a:lnTo>
                <a:lnTo>
                  <a:pt x="1129" y="841"/>
                </a:lnTo>
                <a:lnTo>
                  <a:pt x="1147" y="805"/>
                </a:lnTo>
                <a:lnTo>
                  <a:pt x="1153" y="745"/>
                </a:lnTo>
                <a:lnTo>
                  <a:pt x="1165" y="745"/>
                </a:lnTo>
                <a:lnTo>
                  <a:pt x="1165" y="763"/>
                </a:lnTo>
                <a:lnTo>
                  <a:pt x="1177" y="763"/>
                </a:lnTo>
                <a:lnTo>
                  <a:pt x="1165" y="781"/>
                </a:lnTo>
                <a:lnTo>
                  <a:pt x="1225" y="757"/>
                </a:lnTo>
                <a:lnTo>
                  <a:pt x="1255" y="751"/>
                </a:lnTo>
                <a:lnTo>
                  <a:pt x="1243" y="745"/>
                </a:lnTo>
                <a:lnTo>
                  <a:pt x="1267" y="715"/>
                </a:lnTo>
                <a:lnTo>
                  <a:pt x="1267" y="661"/>
                </a:lnTo>
                <a:lnTo>
                  <a:pt x="1285" y="613"/>
                </a:lnTo>
                <a:lnTo>
                  <a:pt x="1255" y="547"/>
                </a:lnTo>
                <a:lnTo>
                  <a:pt x="1255" y="529"/>
                </a:lnTo>
                <a:lnTo>
                  <a:pt x="1237" y="505"/>
                </a:lnTo>
                <a:lnTo>
                  <a:pt x="1237" y="330"/>
                </a:lnTo>
                <a:lnTo>
                  <a:pt x="1201" y="330"/>
                </a:lnTo>
                <a:lnTo>
                  <a:pt x="1195" y="324"/>
                </a:lnTo>
                <a:lnTo>
                  <a:pt x="1123" y="288"/>
                </a:lnTo>
                <a:lnTo>
                  <a:pt x="1111" y="300"/>
                </a:lnTo>
                <a:lnTo>
                  <a:pt x="1087" y="288"/>
                </a:lnTo>
                <a:lnTo>
                  <a:pt x="1069" y="300"/>
                </a:lnTo>
                <a:lnTo>
                  <a:pt x="1051" y="294"/>
                </a:lnTo>
                <a:lnTo>
                  <a:pt x="1015" y="318"/>
                </a:lnTo>
                <a:lnTo>
                  <a:pt x="967" y="288"/>
                </a:lnTo>
                <a:lnTo>
                  <a:pt x="937" y="300"/>
                </a:lnTo>
                <a:lnTo>
                  <a:pt x="931" y="312"/>
                </a:lnTo>
                <a:lnTo>
                  <a:pt x="925" y="294"/>
                </a:lnTo>
                <a:lnTo>
                  <a:pt x="907" y="300"/>
                </a:lnTo>
                <a:lnTo>
                  <a:pt x="883" y="282"/>
                </a:lnTo>
                <a:lnTo>
                  <a:pt x="859" y="300"/>
                </a:lnTo>
                <a:lnTo>
                  <a:pt x="853" y="294"/>
                </a:lnTo>
                <a:lnTo>
                  <a:pt x="841" y="264"/>
                </a:lnTo>
                <a:lnTo>
                  <a:pt x="805" y="276"/>
                </a:lnTo>
                <a:lnTo>
                  <a:pt x="793" y="264"/>
                </a:lnTo>
                <a:lnTo>
                  <a:pt x="733" y="258"/>
                </a:lnTo>
                <a:lnTo>
                  <a:pt x="715" y="228"/>
                </a:lnTo>
                <a:lnTo>
                  <a:pt x="709" y="240"/>
                </a:lnTo>
                <a:lnTo>
                  <a:pt x="691" y="240"/>
                </a:lnTo>
                <a:lnTo>
                  <a:pt x="655" y="216"/>
                </a:lnTo>
                <a:lnTo>
                  <a:pt x="655" y="0"/>
                </a:lnTo>
                <a:lnTo>
                  <a:pt x="354" y="0"/>
                </a:lnTo>
                <a:lnTo>
                  <a:pt x="354" y="505"/>
                </a:lnTo>
                <a:lnTo>
                  <a:pt x="264" y="50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64"/>
          <p:cNvSpPr/>
          <p:nvPr/>
        </p:nvSpPr>
        <p:spPr>
          <a:xfrm>
            <a:off x="4356100" y="3392996"/>
            <a:ext cx="2039938" cy="1831975"/>
          </a:xfrm>
          <a:custGeom>
            <a:avLst/>
            <a:gdLst/>
            <a:ahLst/>
            <a:cxnLst/>
            <a:rect l="l" t="t" r="r" b="b"/>
            <a:pathLst>
              <a:path w="1285" h="1154" extrusionOk="0">
                <a:moveTo>
                  <a:pt x="264" y="505"/>
                </a:moveTo>
                <a:lnTo>
                  <a:pt x="0" y="505"/>
                </a:lnTo>
                <a:lnTo>
                  <a:pt x="6" y="523"/>
                </a:lnTo>
                <a:lnTo>
                  <a:pt x="30" y="535"/>
                </a:lnTo>
                <a:lnTo>
                  <a:pt x="48" y="559"/>
                </a:lnTo>
                <a:lnTo>
                  <a:pt x="66" y="571"/>
                </a:lnTo>
                <a:lnTo>
                  <a:pt x="120" y="619"/>
                </a:lnTo>
                <a:lnTo>
                  <a:pt x="168" y="655"/>
                </a:lnTo>
                <a:lnTo>
                  <a:pt x="198" y="739"/>
                </a:lnTo>
                <a:lnTo>
                  <a:pt x="222" y="769"/>
                </a:lnTo>
                <a:lnTo>
                  <a:pt x="300" y="823"/>
                </a:lnTo>
                <a:lnTo>
                  <a:pt x="336" y="835"/>
                </a:lnTo>
                <a:lnTo>
                  <a:pt x="384" y="745"/>
                </a:lnTo>
                <a:lnTo>
                  <a:pt x="408" y="739"/>
                </a:lnTo>
                <a:lnTo>
                  <a:pt x="504" y="739"/>
                </a:lnTo>
                <a:lnTo>
                  <a:pt x="522" y="757"/>
                </a:lnTo>
                <a:lnTo>
                  <a:pt x="582" y="817"/>
                </a:lnTo>
                <a:lnTo>
                  <a:pt x="618" y="895"/>
                </a:lnTo>
                <a:lnTo>
                  <a:pt x="642" y="925"/>
                </a:lnTo>
                <a:lnTo>
                  <a:pt x="661" y="955"/>
                </a:lnTo>
                <a:lnTo>
                  <a:pt x="691" y="973"/>
                </a:lnTo>
                <a:lnTo>
                  <a:pt x="721" y="1057"/>
                </a:lnTo>
                <a:lnTo>
                  <a:pt x="751" y="1099"/>
                </a:lnTo>
                <a:lnTo>
                  <a:pt x="781" y="1117"/>
                </a:lnTo>
                <a:lnTo>
                  <a:pt x="829" y="1136"/>
                </a:lnTo>
                <a:lnTo>
                  <a:pt x="877" y="1142"/>
                </a:lnTo>
                <a:lnTo>
                  <a:pt x="913" y="1154"/>
                </a:lnTo>
                <a:lnTo>
                  <a:pt x="943" y="1154"/>
                </a:lnTo>
                <a:lnTo>
                  <a:pt x="925" y="1130"/>
                </a:lnTo>
                <a:lnTo>
                  <a:pt x="913" y="1069"/>
                </a:lnTo>
                <a:lnTo>
                  <a:pt x="919" y="1027"/>
                </a:lnTo>
                <a:lnTo>
                  <a:pt x="901" y="1021"/>
                </a:lnTo>
                <a:lnTo>
                  <a:pt x="931" y="1015"/>
                </a:lnTo>
                <a:lnTo>
                  <a:pt x="931" y="979"/>
                </a:lnTo>
                <a:lnTo>
                  <a:pt x="919" y="961"/>
                </a:lnTo>
                <a:lnTo>
                  <a:pt x="949" y="955"/>
                </a:lnTo>
                <a:lnTo>
                  <a:pt x="955" y="937"/>
                </a:lnTo>
                <a:lnTo>
                  <a:pt x="943" y="937"/>
                </a:lnTo>
                <a:lnTo>
                  <a:pt x="943" y="931"/>
                </a:lnTo>
                <a:lnTo>
                  <a:pt x="967" y="919"/>
                </a:lnTo>
                <a:lnTo>
                  <a:pt x="985" y="901"/>
                </a:lnTo>
                <a:lnTo>
                  <a:pt x="1009" y="895"/>
                </a:lnTo>
                <a:lnTo>
                  <a:pt x="1003" y="865"/>
                </a:lnTo>
                <a:lnTo>
                  <a:pt x="1015" y="871"/>
                </a:lnTo>
                <a:lnTo>
                  <a:pt x="1021" y="859"/>
                </a:lnTo>
                <a:lnTo>
                  <a:pt x="1033" y="871"/>
                </a:lnTo>
                <a:lnTo>
                  <a:pt x="1045" y="859"/>
                </a:lnTo>
                <a:lnTo>
                  <a:pt x="1045" y="877"/>
                </a:lnTo>
                <a:lnTo>
                  <a:pt x="1081" y="865"/>
                </a:lnTo>
                <a:lnTo>
                  <a:pt x="1039" y="889"/>
                </a:lnTo>
                <a:lnTo>
                  <a:pt x="1057" y="889"/>
                </a:lnTo>
                <a:lnTo>
                  <a:pt x="1099" y="871"/>
                </a:lnTo>
                <a:lnTo>
                  <a:pt x="1111" y="859"/>
                </a:lnTo>
                <a:lnTo>
                  <a:pt x="1129" y="841"/>
                </a:lnTo>
                <a:lnTo>
                  <a:pt x="1147" y="805"/>
                </a:lnTo>
                <a:lnTo>
                  <a:pt x="1153" y="745"/>
                </a:lnTo>
                <a:lnTo>
                  <a:pt x="1165" y="745"/>
                </a:lnTo>
                <a:lnTo>
                  <a:pt x="1165" y="763"/>
                </a:lnTo>
                <a:lnTo>
                  <a:pt x="1177" y="763"/>
                </a:lnTo>
                <a:lnTo>
                  <a:pt x="1165" y="781"/>
                </a:lnTo>
                <a:lnTo>
                  <a:pt x="1225" y="757"/>
                </a:lnTo>
                <a:lnTo>
                  <a:pt x="1255" y="751"/>
                </a:lnTo>
                <a:lnTo>
                  <a:pt x="1243" y="745"/>
                </a:lnTo>
                <a:lnTo>
                  <a:pt x="1267" y="715"/>
                </a:lnTo>
                <a:lnTo>
                  <a:pt x="1267" y="661"/>
                </a:lnTo>
                <a:lnTo>
                  <a:pt x="1285" y="613"/>
                </a:lnTo>
                <a:lnTo>
                  <a:pt x="1255" y="547"/>
                </a:lnTo>
                <a:lnTo>
                  <a:pt x="1255" y="529"/>
                </a:lnTo>
                <a:lnTo>
                  <a:pt x="1237" y="505"/>
                </a:lnTo>
                <a:lnTo>
                  <a:pt x="1237" y="330"/>
                </a:lnTo>
                <a:lnTo>
                  <a:pt x="1201" y="330"/>
                </a:lnTo>
                <a:lnTo>
                  <a:pt x="1195" y="324"/>
                </a:lnTo>
                <a:lnTo>
                  <a:pt x="1123" y="288"/>
                </a:lnTo>
                <a:lnTo>
                  <a:pt x="1111" y="300"/>
                </a:lnTo>
                <a:lnTo>
                  <a:pt x="1087" y="288"/>
                </a:lnTo>
                <a:lnTo>
                  <a:pt x="1069" y="300"/>
                </a:lnTo>
                <a:lnTo>
                  <a:pt x="1051" y="294"/>
                </a:lnTo>
                <a:lnTo>
                  <a:pt x="1015" y="318"/>
                </a:lnTo>
                <a:lnTo>
                  <a:pt x="967" y="288"/>
                </a:lnTo>
                <a:lnTo>
                  <a:pt x="937" y="300"/>
                </a:lnTo>
                <a:lnTo>
                  <a:pt x="931" y="312"/>
                </a:lnTo>
                <a:lnTo>
                  <a:pt x="925" y="294"/>
                </a:lnTo>
                <a:lnTo>
                  <a:pt x="907" y="300"/>
                </a:lnTo>
                <a:lnTo>
                  <a:pt x="883" y="282"/>
                </a:lnTo>
                <a:lnTo>
                  <a:pt x="859" y="300"/>
                </a:lnTo>
                <a:lnTo>
                  <a:pt x="853" y="294"/>
                </a:lnTo>
                <a:lnTo>
                  <a:pt x="841" y="264"/>
                </a:lnTo>
                <a:lnTo>
                  <a:pt x="805" y="276"/>
                </a:lnTo>
                <a:lnTo>
                  <a:pt x="793" y="264"/>
                </a:lnTo>
                <a:lnTo>
                  <a:pt x="733" y="258"/>
                </a:lnTo>
                <a:lnTo>
                  <a:pt x="715" y="228"/>
                </a:lnTo>
                <a:lnTo>
                  <a:pt x="709" y="240"/>
                </a:lnTo>
                <a:lnTo>
                  <a:pt x="691" y="240"/>
                </a:lnTo>
                <a:lnTo>
                  <a:pt x="655" y="216"/>
                </a:lnTo>
                <a:lnTo>
                  <a:pt x="655" y="0"/>
                </a:lnTo>
                <a:lnTo>
                  <a:pt x="354" y="0"/>
                </a:lnTo>
                <a:lnTo>
                  <a:pt x="354" y="505"/>
                </a:lnTo>
                <a:lnTo>
                  <a:pt x="264" y="505"/>
                </a:lnTo>
              </a:path>
            </a:pathLst>
          </a:cu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64"/>
          <p:cNvSpPr/>
          <p:nvPr/>
        </p:nvSpPr>
        <p:spPr>
          <a:xfrm>
            <a:off x="4927600" y="3297746"/>
            <a:ext cx="1325563" cy="609600"/>
          </a:xfrm>
          <a:custGeom>
            <a:avLst/>
            <a:gdLst/>
            <a:ahLst/>
            <a:cxnLst/>
            <a:rect l="l" t="t" r="r" b="b"/>
            <a:pathLst>
              <a:path w="835" h="384" extrusionOk="0">
                <a:moveTo>
                  <a:pt x="96" y="60"/>
                </a:moveTo>
                <a:lnTo>
                  <a:pt x="295" y="60"/>
                </a:lnTo>
                <a:lnTo>
                  <a:pt x="295" y="276"/>
                </a:lnTo>
                <a:lnTo>
                  <a:pt x="331" y="300"/>
                </a:lnTo>
                <a:lnTo>
                  <a:pt x="349" y="300"/>
                </a:lnTo>
                <a:lnTo>
                  <a:pt x="355" y="288"/>
                </a:lnTo>
                <a:lnTo>
                  <a:pt x="373" y="318"/>
                </a:lnTo>
                <a:lnTo>
                  <a:pt x="433" y="324"/>
                </a:lnTo>
                <a:lnTo>
                  <a:pt x="445" y="336"/>
                </a:lnTo>
                <a:lnTo>
                  <a:pt x="481" y="324"/>
                </a:lnTo>
                <a:lnTo>
                  <a:pt x="493" y="354"/>
                </a:lnTo>
                <a:lnTo>
                  <a:pt x="499" y="360"/>
                </a:lnTo>
                <a:lnTo>
                  <a:pt x="523" y="342"/>
                </a:lnTo>
                <a:lnTo>
                  <a:pt x="547" y="360"/>
                </a:lnTo>
                <a:lnTo>
                  <a:pt x="565" y="354"/>
                </a:lnTo>
                <a:lnTo>
                  <a:pt x="571" y="372"/>
                </a:lnTo>
                <a:lnTo>
                  <a:pt x="577" y="360"/>
                </a:lnTo>
                <a:lnTo>
                  <a:pt x="607" y="348"/>
                </a:lnTo>
                <a:lnTo>
                  <a:pt x="655" y="378"/>
                </a:lnTo>
                <a:lnTo>
                  <a:pt x="691" y="354"/>
                </a:lnTo>
                <a:lnTo>
                  <a:pt x="709" y="360"/>
                </a:lnTo>
                <a:lnTo>
                  <a:pt x="727" y="348"/>
                </a:lnTo>
                <a:lnTo>
                  <a:pt x="751" y="360"/>
                </a:lnTo>
                <a:lnTo>
                  <a:pt x="763" y="348"/>
                </a:lnTo>
                <a:lnTo>
                  <a:pt x="835" y="384"/>
                </a:lnTo>
                <a:lnTo>
                  <a:pt x="835" y="186"/>
                </a:lnTo>
                <a:lnTo>
                  <a:pt x="823" y="54"/>
                </a:lnTo>
                <a:lnTo>
                  <a:pt x="823" y="0"/>
                </a:lnTo>
                <a:lnTo>
                  <a:pt x="0" y="0"/>
                </a:lnTo>
                <a:lnTo>
                  <a:pt x="0" y="60"/>
                </a:lnTo>
                <a:lnTo>
                  <a:pt x="96" y="6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64"/>
          <p:cNvSpPr/>
          <p:nvPr/>
        </p:nvSpPr>
        <p:spPr>
          <a:xfrm>
            <a:off x="4927600" y="3297746"/>
            <a:ext cx="1325563" cy="609600"/>
          </a:xfrm>
          <a:custGeom>
            <a:avLst/>
            <a:gdLst/>
            <a:ahLst/>
            <a:cxnLst/>
            <a:rect l="l" t="t" r="r" b="b"/>
            <a:pathLst>
              <a:path w="835" h="384" extrusionOk="0">
                <a:moveTo>
                  <a:pt x="96" y="60"/>
                </a:moveTo>
                <a:lnTo>
                  <a:pt x="295" y="60"/>
                </a:lnTo>
                <a:lnTo>
                  <a:pt x="295" y="276"/>
                </a:lnTo>
                <a:lnTo>
                  <a:pt x="331" y="300"/>
                </a:lnTo>
                <a:lnTo>
                  <a:pt x="349" y="300"/>
                </a:lnTo>
                <a:lnTo>
                  <a:pt x="355" y="288"/>
                </a:lnTo>
                <a:lnTo>
                  <a:pt x="373" y="318"/>
                </a:lnTo>
                <a:lnTo>
                  <a:pt x="433" y="324"/>
                </a:lnTo>
                <a:lnTo>
                  <a:pt x="445" y="336"/>
                </a:lnTo>
                <a:lnTo>
                  <a:pt x="481" y="324"/>
                </a:lnTo>
                <a:lnTo>
                  <a:pt x="493" y="354"/>
                </a:lnTo>
                <a:lnTo>
                  <a:pt x="499" y="360"/>
                </a:lnTo>
                <a:lnTo>
                  <a:pt x="523" y="342"/>
                </a:lnTo>
                <a:lnTo>
                  <a:pt x="547" y="360"/>
                </a:lnTo>
                <a:lnTo>
                  <a:pt x="565" y="354"/>
                </a:lnTo>
                <a:lnTo>
                  <a:pt x="571" y="372"/>
                </a:lnTo>
                <a:lnTo>
                  <a:pt x="577" y="360"/>
                </a:lnTo>
                <a:lnTo>
                  <a:pt x="607" y="348"/>
                </a:lnTo>
                <a:lnTo>
                  <a:pt x="655" y="378"/>
                </a:lnTo>
                <a:lnTo>
                  <a:pt x="691" y="354"/>
                </a:lnTo>
                <a:lnTo>
                  <a:pt x="709" y="360"/>
                </a:lnTo>
                <a:lnTo>
                  <a:pt x="727" y="348"/>
                </a:lnTo>
                <a:lnTo>
                  <a:pt x="751" y="360"/>
                </a:lnTo>
                <a:lnTo>
                  <a:pt x="763" y="348"/>
                </a:lnTo>
                <a:lnTo>
                  <a:pt x="835" y="384"/>
                </a:lnTo>
                <a:lnTo>
                  <a:pt x="835" y="186"/>
                </a:lnTo>
                <a:lnTo>
                  <a:pt x="823" y="54"/>
                </a:lnTo>
                <a:lnTo>
                  <a:pt x="823" y="0"/>
                </a:lnTo>
                <a:lnTo>
                  <a:pt x="0" y="0"/>
                </a:lnTo>
                <a:lnTo>
                  <a:pt x="0" y="60"/>
                </a:lnTo>
                <a:lnTo>
                  <a:pt x="96" y="6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64"/>
          <p:cNvSpPr/>
          <p:nvPr/>
        </p:nvSpPr>
        <p:spPr>
          <a:xfrm>
            <a:off x="4927600" y="3297746"/>
            <a:ext cx="1325563" cy="609600"/>
          </a:xfrm>
          <a:custGeom>
            <a:avLst/>
            <a:gdLst/>
            <a:ahLst/>
            <a:cxnLst/>
            <a:rect l="l" t="t" r="r" b="b"/>
            <a:pathLst>
              <a:path w="835" h="384" extrusionOk="0">
                <a:moveTo>
                  <a:pt x="96" y="60"/>
                </a:moveTo>
                <a:lnTo>
                  <a:pt x="295" y="60"/>
                </a:lnTo>
                <a:lnTo>
                  <a:pt x="295" y="276"/>
                </a:lnTo>
                <a:lnTo>
                  <a:pt x="331" y="300"/>
                </a:lnTo>
                <a:lnTo>
                  <a:pt x="349" y="300"/>
                </a:lnTo>
                <a:lnTo>
                  <a:pt x="355" y="288"/>
                </a:lnTo>
                <a:lnTo>
                  <a:pt x="373" y="318"/>
                </a:lnTo>
                <a:lnTo>
                  <a:pt x="433" y="324"/>
                </a:lnTo>
                <a:lnTo>
                  <a:pt x="445" y="336"/>
                </a:lnTo>
                <a:lnTo>
                  <a:pt x="481" y="324"/>
                </a:lnTo>
                <a:lnTo>
                  <a:pt x="493" y="354"/>
                </a:lnTo>
                <a:lnTo>
                  <a:pt x="499" y="360"/>
                </a:lnTo>
                <a:lnTo>
                  <a:pt x="523" y="342"/>
                </a:lnTo>
                <a:lnTo>
                  <a:pt x="547" y="360"/>
                </a:lnTo>
                <a:lnTo>
                  <a:pt x="565" y="354"/>
                </a:lnTo>
                <a:lnTo>
                  <a:pt x="571" y="372"/>
                </a:lnTo>
                <a:lnTo>
                  <a:pt x="577" y="360"/>
                </a:lnTo>
                <a:lnTo>
                  <a:pt x="607" y="348"/>
                </a:lnTo>
                <a:lnTo>
                  <a:pt x="655" y="378"/>
                </a:lnTo>
                <a:lnTo>
                  <a:pt x="691" y="354"/>
                </a:lnTo>
                <a:lnTo>
                  <a:pt x="709" y="360"/>
                </a:lnTo>
                <a:lnTo>
                  <a:pt x="727" y="348"/>
                </a:lnTo>
                <a:lnTo>
                  <a:pt x="751" y="360"/>
                </a:lnTo>
                <a:lnTo>
                  <a:pt x="763" y="348"/>
                </a:lnTo>
                <a:lnTo>
                  <a:pt x="835" y="384"/>
                </a:lnTo>
                <a:lnTo>
                  <a:pt x="835" y="186"/>
                </a:lnTo>
                <a:lnTo>
                  <a:pt x="823" y="54"/>
                </a:lnTo>
                <a:lnTo>
                  <a:pt x="823" y="0"/>
                </a:lnTo>
                <a:lnTo>
                  <a:pt x="0" y="0"/>
                </a:lnTo>
                <a:lnTo>
                  <a:pt x="0" y="60"/>
                </a:lnTo>
                <a:lnTo>
                  <a:pt x="96" y="6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64"/>
          <p:cNvSpPr/>
          <p:nvPr/>
        </p:nvSpPr>
        <p:spPr>
          <a:xfrm>
            <a:off x="4765675" y="1532446"/>
            <a:ext cx="1182688" cy="706438"/>
          </a:xfrm>
          <a:custGeom>
            <a:avLst/>
            <a:gdLst/>
            <a:ahLst/>
            <a:cxnLst/>
            <a:rect l="l" t="t" r="r" b="b"/>
            <a:pathLst>
              <a:path w="745" h="445" extrusionOk="0">
                <a:moveTo>
                  <a:pt x="691" y="0"/>
                </a:moveTo>
                <a:lnTo>
                  <a:pt x="0" y="0"/>
                </a:lnTo>
                <a:lnTo>
                  <a:pt x="0" y="378"/>
                </a:lnTo>
                <a:lnTo>
                  <a:pt x="541" y="378"/>
                </a:lnTo>
                <a:lnTo>
                  <a:pt x="589" y="409"/>
                </a:lnTo>
                <a:lnTo>
                  <a:pt x="607" y="397"/>
                </a:lnTo>
                <a:lnTo>
                  <a:pt x="661" y="397"/>
                </a:lnTo>
                <a:lnTo>
                  <a:pt x="715" y="421"/>
                </a:lnTo>
                <a:lnTo>
                  <a:pt x="727" y="439"/>
                </a:lnTo>
                <a:lnTo>
                  <a:pt x="739" y="445"/>
                </a:lnTo>
                <a:lnTo>
                  <a:pt x="721" y="415"/>
                </a:lnTo>
                <a:lnTo>
                  <a:pt x="745" y="366"/>
                </a:lnTo>
                <a:lnTo>
                  <a:pt x="733" y="354"/>
                </a:lnTo>
                <a:lnTo>
                  <a:pt x="727" y="318"/>
                </a:lnTo>
                <a:lnTo>
                  <a:pt x="745" y="318"/>
                </a:lnTo>
                <a:lnTo>
                  <a:pt x="745" y="84"/>
                </a:lnTo>
                <a:lnTo>
                  <a:pt x="703" y="42"/>
                </a:lnTo>
                <a:lnTo>
                  <a:pt x="733" y="0"/>
                </a:lnTo>
                <a:lnTo>
                  <a:pt x="691"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64"/>
          <p:cNvSpPr/>
          <p:nvPr/>
        </p:nvSpPr>
        <p:spPr>
          <a:xfrm>
            <a:off x="4765675" y="1532446"/>
            <a:ext cx="1182688" cy="706438"/>
          </a:xfrm>
          <a:custGeom>
            <a:avLst/>
            <a:gdLst/>
            <a:ahLst/>
            <a:cxnLst/>
            <a:rect l="l" t="t" r="r" b="b"/>
            <a:pathLst>
              <a:path w="745" h="445" extrusionOk="0">
                <a:moveTo>
                  <a:pt x="691" y="0"/>
                </a:moveTo>
                <a:lnTo>
                  <a:pt x="0" y="0"/>
                </a:lnTo>
                <a:lnTo>
                  <a:pt x="0" y="378"/>
                </a:lnTo>
                <a:lnTo>
                  <a:pt x="541" y="378"/>
                </a:lnTo>
                <a:lnTo>
                  <a:pt x="589" y="409"/>
                </a:lnTo>
                <a:lnTo>
                  <a:pt x="607" y="397"/>
                </a:lnTo>
                <a:lnTo>
                  <a:pt x="661" y="397"/>
                </a:lnTo>
                <a:lnTo>
                  <a:pt x="715" y="421"/>
                </a:lnTo>
                <a:lnTo>
                  <a:pt x="727" y="439"/>
                </a:lnTo>
                <a:lnTo>
                  <a:pt x="739" y="445"/>
                </a:lnTo>
                <a:lnTo>
                  <a:pt x="721" y="415"/>
                </a:lnTo>
                <a:lnTo>
                  <a:pt x="745" y="366"/>
                </a:lnTo>
                <a:lnTo>
                  <a:pt x="733" y="354"/>
                </a:lnTo>
                <a:lnTo>
                  <a:pt x="727" y="318"/>
                </a:lnTo>
                <a:lnTo>
                  <a:pt x="745" y="318"/>
                </a:lnTo>
                <a:lnTo>
                  <a:pt x="745" y="84"/>
                </a:lnTo>
                <a:lnTo>
                  <a:pt x="703" y="42"/>
                </a:lnTo>
                <a:lnTo>
                  <a:pt x="733" y="0"/>
                </a:lnTo>
                <a:lnTo>
                  <a:pt x="691"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 name="Google Shape;221;p64"/>
          <p:cNvSpPr/>
          <p:nvPr/>
        </p:nvSpPr>
        <p:spPr>
          <a:xfrm>
            <a:off x="4765675" y="1532446"/>
            <a:ext cx="1182688" cy="706438"/>
          </a:xfrm>
          <a:custGeom>
            <a:avLst/>
            <a:gdLst/>
            <a:ahLst/>
            <a:cxnLst/>
            <a:rect l="l" t="t" r="r" b="b"/>
            <a:pathLst>
              <a:path w="745" h="445" extrusionOk="0">
                <a:moveTo>
                  <a:pt x="691" y="0"/>
                </a:moveTo>
                <a:lnTo>
                  <a:pt x="0" y="0"/>
                </a:lnTo>
                <a:lnTo>
                  <a:pt x="0" y="378"/>
                </a:lnTo>
                <a:lnTo>
                  <a:pt x="541" y="378"/>
                </a:lnTo>
                <a:lnTo>
                  <a:pt x="589" y="409"/>
                </a:lnTo>
                <a:lnTo>
                  <a:pt x="607" y="397"/>
                </a:lnTo>
                <a:lnTo>
                  <a:pt x="661" y="397"/>
                </a:lnTo>
                <a:lnTo>
                  <a:pt x="715" y="421"/>
                </a:lnTo>
                <a:lnTo>
                  <a:pt x="727" y="439"/>
                </a:lnTo>
                <a:lnTo>
                  <a:pt x="739" y="445"/>
                </a:lnTo>
                <a:lnTo>
                  <a:pt x="721" y="415"/>
                </a:lnTo>
                <a:lnTo>
                  <a:pt x="745" y="366"/>
                </a:lnTo>
                <a:lnTo>
                  <a:pt x="733" y="354"/>
                </a:lnTo>
                <a:lnTo>
                  <a:pt x="727" y="318"/>
                </a:lnTo>
                <a:lnTo>
                  <a:pt x="745" y="318"/>
                </a:lnTo>
                <a:lnTo>
                  <a:pt x="745" y="84"/>
                </a:lnTo>
                <a:lnTo>
                  <a:pt x="703" y="42"/>
                </a:lnTo>
                <a:lnTo>
                  <a:pt x="733" y="0"/>
                </a:lnTo>
                <a:lnTo>
                  <a:pt x="691"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64"/>
          <p:cNvSpPr/>
          <p:nvPr/>
        </p:nvSpPr>
        <p:spPr>
          <a:xfrm>
            <a:off x="4765675" y="864108"/>
            <a:ext cx="1163638" cy="668338"/>
          </a:xfrm>
          <a:custGeom>
            <a:avLst/>
            <a:gdLst/>
            <a:ahLst/>
            <a:cxnLst/>
            <a:rect l="l" t="t" r="r" b="b"/>
            <a:pathLst>
              <a:path w="733" h="421" extrusionOk="0">
                <a:moveTo>
                  <a:pt x="541" y="0"/>
                </a:moveTo>
                <a:lnTo>
                  <a:pt x="126" y="0"/>
                </a:lnTo>
                <a:lnTo>
                  <a:pt x="0" y="0"/>
                </a:lnTo>
                <a:lnTo>
                  <a:pt x="0" y="421"/>
                </a:lnTo>
                <a:lnTo>
                  <a:pt x="733" y="421"/>
                </a:lnTo>
                <a:lnTo>
                  <a:pt x="733" y="391"/>
                </a:lnTo>
                <a:lnTo>
                  <a:pt x="709" y="325"/>
                </a:lnTo>
                <a:lnTo>
                  <a:pt x="703" y="271"/>
                </a:lnTo>
                <a:lnTo>
                  <a:pt x="703" y="193"/>
                </a:lnTo>
                <a:lnTo>
                  <a:pt x="673" y="114"/>
                </a:lnTo>
                <a:lnTo>
                  <a:pt x="679" y="42"/>
                </a:lnTo>
                <a:lnTo>
                  <a:pt x="667" y="0"/>
                </a:lnTo>
                <a:lnTo>
                  <a:pt x="541"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64"/>
          <p:cNvSpPr/>
          <p:nvPr/>
        </p:nvSpPr>
        <p:spPr>
          <a:xfrm>
            <a:off x="4765675" y="864108"/>
            <a:ext cx="1163638" cy="668338"/>
          </a:xfrm>
          <a:custGeom>
            <a:avLst/>
            <a:gdLst/>
            <a:ahLst/>
            <a:cxnLst/>
            <a:rect l="l" t="t" r="r" b="b"/>
            <a:pathLst>
              <a:path w="733" h="421" extrusionOk="0">
                <a:moveTo>
                  <a:pt x="541" y="0"/>
                </a:moveTo>
                <a:lnTo>
                  <a:pt x="126" y="0"/>
                </a:lnTo>
                <a:lnTo>
                  <a:pt x="0" y="0"/>
                </a:lnTo>
                <a:lnTo>
                  <a:pt x="0" y="421"/>
                </a:lnTo>
                <a:lnTo>
                  <a:pt x="733" y="421"/>
                </a:lnTo>
                <a:lnTo>
                  <a:pt x="733" y="391"/>
                </a:lnTo>
                <a:lnTo>
                  <a:pt x="709" y="325"/>
                </a:lnTo>
                <a:lnTo>
                  <a:pt x="703" y="271"/>
                </a:lnTo>
                <a:lnTo>
                  <a:pt x="703" y="193"/>
                </a:lnTo>
                <a:lnTo>
                  <a:pt x="673" y="114"/>
                </a:lnTo>
                <a:lnTo>
                  <a:pt x="679" y="42"/>
                </a:lnTo>
                <a:lnTo>
                  <a:pt x="667" y="0"/>
                </a:lnTo>
                <a:lnTo>
                  <a:pt x="541"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64"/>
          <p:cNvSpPr/>
          <p:nvPr/>
        </p:nvSpPr>
        <p:spPr>
          <a:xfrm>
            <a:off x="4765675" y="864108"/>
            <a:ext cx="1163638" cy="668338"/>
          </a:xfrm>
          <a:custGeom>
            <a:avLst/>
            <a:gdLst/>
            <a:ahLst/>
            <a:cxnLst/>
            <a:rect l="l" t="t" r="r" b="b"/>
            <a:pathLst>
              <a:path w="733" h="421" extrusionOk="0">
                <a:moveTo>
                  <a:pt x="541" y="0"/>
                </a:moveTo>
                <a:lnTo>
                  <a:pt x="126" y="0"/>
                </a:lnTo>
                <a:lnTo>
                  <a:pt x="0" y="0"/>
                </a:lnTo>
                <a:lnTo>
                  <a:pt x="0" y="421"/>
                </a:lnTo>
                <a:lnTo>
                  <a:pt x="733" y="421"/>
                </a:lnTo>
                <a:lnTo>
                  <a:pt x="733" y="391"/>
                </a:lnTo>
                <a:lnTo>
                  <a:pt x="709" y="325"/>
                </a:lnTo>
                <a:lnTo>
                  <a:pt x="703" y="271"/>
                </a:lnTo>
                <a:lnTo>
                  <a:pt x="703" y="193"/>
                </a:lnTo>
                <a:lnTo>
                  <a:pt x="673" y="114"/>
                </a:lnTo>
                <a:lnTo>
                  <a:pt x="679" y="42"/>
                </a:lnTo>
                <a:lnTo>
                  <a:pt x="667" y="0"/>
                </a:lnTo>
                <a:lnTo>
                  <a:pt x="541"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64"/>
          <p:cNvSpPr/>
          <p:nvPr/>
        </p:nvSpPr>
        <p:spPr>
          <a:xfrm>
            <a:off x="5824538" y="749808"/>
            <a:ext cx="1163638" cy="1287463"/>
          </a:xfrm>
          <a:custGeom>
            <a:avLst/>
            <a:gdLst/>
            <a:ahLst/>
            <a:cxnLst/>
            <a:rect l="l" t="t" r="r" b="b"/>
            <a:pathLst>
              <a:path w="733" h="811" extrusionOk="0">
                <a:moveTo>
                  <a:pt x="108" y="811"/>
                </a:moveTo>
                <a:lnTo>
                  <a:pt x="588" y="811"/>
                </a:lnTo>
                <a:lnTo>
                  <a:pt x="576" y="757"/>
                </a:lnTo>
                <a:lnTo>
                  <a:pt x="528" y="727"/>
                </a:lnTo>
                <a:lnTo>
                  <a:pt x="504" y="691"/>
                </a:lnTo>
                <a:lnTo>
                  <a:pt x="474" y="679"/>
                </a:lnTo>
                <a:lnTo>
                  <a:pt x="432" y="649"/>
                </a:lnTo>
                <a:lnTo>
                  <a:pt x="438" y="577"/>
                </a:lnTo>
                <a:lnTo>
                  <a:pt x="444" y="559"/>
                </a:lnTo>
                <a:lnTo>
                  <a:pt x="426" y="541"/>
                </a:lnTo>
                <a:lnTo>
                  <a:pt x="426" y="523"/>
                </a:lnTo>
                <a:lnTo>
                  <a:pt x="444" y="493"/>
                </a:lnTo>
                <a:lnTo>
                  <a:pt x="480" y="469"/>
                </a:lnTo>
                <a:lnTo>
                  <a:pt x="480" y="391"/>
                </a:lnTo>
                <a:lnTo>
                  <a:pt x="492" y="379"/>
                </a:lnTo>
                <a:lnTo>
                  <a:pt x="504" y="391"/>
                </a:lnTo>
                <a:lnTo>
                  <a:pt x="582" y="319"/>
                </a:lnTo>
                <a:lnTo>
                  <a:pt x="733" y="210"/>
                </a:lnTo>
                <a:lnTo>
                  <a:pt x="606" y="186"/>
                </a:lnTo>
                <a:lnTo>
                  <a:pt x="558" y="198"/>
                </a:lnTo>
                <a:lnTo>
                  <a:pt x="414" y="120"/>
                </a:lnTo>
                <a:lnTo>
                  <a:pt x="336" y="126"/>
                </a:lnTo>
                <a:lnTo>
                  <a:pt x="288" y="102"/>
                </a:lnTo>
                <a:lnTo>
                  <a:pt x="246" y="102"/>
                </a:lnTo>
                <a:lnTo>
                  <a:pt x="222" y="12"/>
                </a:lnTo>
                <a:lnTo>
                  <a:pt x="192" y="0"/>
                </a:lnTo>
                <a:lnTo>
                  <a:pt x="192" y="66"/>
                </a:lnTo>
                <a:lnTo>
                  <a:pt x="0" y="72"/>
                </a:lnTo>
                <a:lnTo>
                  <a:pt x="12" y="114"/>
                </a:lnTo>
                <a:lnTo>
                  <a:pt x="6" y="186"/>
                </a:lnTo>
                <a:lnTo>
                  <a:pt x="36" y="265"/>
                </a:lnTo>
                <a:lnTo>
                  <a:pt x="36" y="343"/>
                </a:lnTo>
                <a:lnTo>
                  <a:pt x="42" y="397"/>
                </a:lnTo>
                <a:lnTo>
                  <a:pt x="66" y="463"/>
                </a:lnTo>
                <a:lnTo>
                  <a:pt x="66" y="493"/>
                </a:lnTo>
                <a:lnTo>
                  <a:pt x="36" y="535"/>
                </a:lnTo>
                <a:lnTo>
                  <a:pt x="78" y="577"/>
                </a:lnTo>
                <a:lnTo>
                  <a:pt x="78" y="811"/>
                </a:lnTo>
                <a:lnTo>
                  <a:pt x="108" y="81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64"/>
          <p:cNvSpPr/>
          <p:nvPr/>
        </p:nvSpPr>
        <p:spPr>
          <a:xfrm>
            <a:off x="5824538" y="749808"/>
            <a:ext cx="1163638" cy="1287463"/>
          </a:xfrm>
          <a:custGeom>
            <a:avLst/>
            <a:gdLst/>
            <a:ahLst/>
            <a:cxnLst/>
            <a:rect l="l" t="t" r="r" b="b"/>
            <a:pathLst>
              <a:path w="733" h="811" extrusionOk="0">
                <a:moveTo>
                  <a:pt x="108" y="811"/>
                </a:moveTo>
                <a:lnTo>
                  <a:pt x="588" y="811"/>
                </a:lnTo>
                <a:lnTo>
                  <a:pt x="576" y="757"/>
                </a:lnTo>
                <a:lnTo>
                  <a:pt x="528" y="727"/>
                </a:lnTo>
                <a:lnTo>
                  <a:pt x="504" y="691"/>
                </a:lnTo>
                <a:lnTo>
                  <a:pt x="474" y="679"/>
                </a:lnTo>
                <a:lnTo>
                  <a:pt x="432" y="649"/>
                </a:lnTo>
                <a:lnTo>
                  <a:pt x="438" y="577"/>
                </a:lnTo>
                <a:lnTo>
                  <a:pt x="444" y="559"/>
                </a:lnTo>
                <a:lnTo>
                  <a:pt x="426" y="541"/>
                </a:lnTo>
                <a:lnTo>
                  <a:pt x="426" y="523"/>
                </a:lnTo>
                <a:lnTo>
                  <a:pt x="444" y="493"/>
                </a:lnTo>
                <a:lnTo>
                  <a:pt x="480" y="469"/>
                </a:lnTo>
                <a:lnTo>
                  <a:pt x="480" y="391"/>
                </a:lnTo>
                <a:lnTo>
                  <a:pt x="492" y="379"/>
                </a:lnTo>
                <a:lnTo>
                  <a:pt x="504" y="391"/>
                </a:lnTo>
                <a:lnTo>
                  <a:pt x="582" y="319"/>
                </a:lnTo>
                <a:lnTo>
                  <a:pt x="733" y="210"/>
                </a:lnTo>
                <a:lnTo>
                  <a:pt x="606" y="186"/>
                </a:lnTo>
                <a:lnTo>
                  <a:pt x="558" y="198"/>
                </a:lnTo>
                <a:lnTo>
                  <a:pt x="414" y="120"/>
                </a:lnTo>
                <a:lnTo>
                  <a:pt x="336" y="126"/>
                </a:lnTo>
                <a:lnTo>
                  <a:pt x="288" y="102"/>
                </a:lnTo>
                <a:lnTo>
                  <a:pt x="246" y="102"/>
                </a:lnTo>
                <a:lnTo>
                  <a:pt x="222" y="12"/>
                </a:lnTo>
                <a:lnTo>
                  <a:pt x="192" y="0"/>
                </a:lnTo>
                <a:lnTo>
                  <a:pt x="192" y="66"/>
                </a:lnTo>
                <a:lnTo>
                  <a:pt x="0" y="72"/>
                </a:lnTo>
                <a:lnTo>
                  <a:pt x="12" y="114"/>
                </a:lnTo>
                <a:lnTo>
                  <a:pt x="6" y="186"/>
                </a:lnTo>
                <a:lnTo>
                  <a:pt x="36" y="265"/>
                </a:lnTo>
                <a:lnTo>
                  <a:pt x="36" y="343"/>
                </a:lnTo>
                <a:lnTo>
                  <a:pt x="42" y="397"/>
                </a:lnTo>
                <a:lnTo>
                  <a:pt x="66" y="463"/>
                </a:lnTo>
                <a:lnTo>
                  <a:pt x="66" y="493"/>
                </a:lnTo>
                <a:lnTo>
                  <a:pt x="36" y="535"/>
                </a:lnTo>
                <a:lnTo>
                  <a:pt x="78" y="577"/>
                </a:lnTo>
                <a:lnTo>
                  <a:pt x="78" y="811"/>
                </a:lnTo>
                <a:lnTo>
                  <a:pt x="108" y="81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64"/>
          <p:cNvSpPr/>
          <p:nvPr/>
        </p:nvSpPr>
        <p:spPr>
          <a:xfrm>
            <a:off x="5824538" y="749808"/>
            <a:ext cx="1163638" cy="1287463"/>
          </a:xfrm>
          <a:custGeom>
            <a:avLst/>
            <a:gdLst/>
            <a:ahLst/>
            <a:cxnLst/>
            <a:rect l="l" t="t" r="r" b="b"/>
            <a:pathLst>
              <a:path w="733" h="811" extrusionOk="0">
                <a:moveTo>
                  <a:pt x="108" y="811"/>
                </a:moveTo>
                <a:lnTo>
                  <a:pt x="588" y="811"/>
                </a:lnTo>
                <a:lnTo>
                  <a:pt x="576" y="757"/>
                </a:lnTo>
                <a:lnTo>
                  <a:pt x="528" y="727"/>
                </a:lnTo>
                <a:lnTo>
                  <a:pt x="504" y="691"/>
                </a:lnTo>
                <a:lnTo>
                  <a:pt x="474" y="679"/>
                </a:lnTo>
                <a:lnTo>
                  <a:pt x="432" y="649"/>
                </a:lnTo>
                <a:lnTo>
                  <a:pt x="438" y="577"/>
                </a:lnTo>
                <a:lnTo>
                  <a:pt x="444" y="559"/>
                </a:lnTo>
                <a:lnTo>
                  <a:pt x="426" y="541"/>
                </a:lnTo>
                <a:lnTo>
                  <a:pt x="426" y="523"/>
                </a:lnTo>
                <a:lnTo>
                  <a:pt x="444" y="493"/>
                </a:lnTo>
                <a:lnTo>
                  <a:pt x="480" y="469"/>
                </a:lnTo>
                <a:lnTo>
                  <a:pt x="480" y="391"/>
                </a:lnTo>
                <a:lnTo>
                  <a:pt x="492" y="379"/>
                </a:lnTo>
                <a:lnTo>
                  <a:pt x="504" y="391"/>
                </a:lnTo>
                <a:lnTo>
                  <a:pt x="582" y="319"/>
                </a:lnTo>
                <a:lnTo>
                  <a:pt x="733" y="210"/>
                </a:lnTo>
                <a:lnTo>
                  <a:pt x="606" y="186"/>
                </a:lnTo>
                <a:lnTo>
                  <a:pt x="558" y="198"/>
                </a:lnTo>
                <a:lnTo>
                  <a:pt x="414" y="120"/>
                </a:lnTo>
                <a:lnTo>
                  <a:pt x="336" y="126"/>
                </a:lnTo>
                <a:lnTo>
                  <a:pt x="288" y="102"/>
                </a:lnTo>
                <a:lnTo>
                  <a:pt x="246" y="102"/>
                </a:lnTo>
                <a:lnTo>
                  <a:pt x="222" y="12"/>
                </a:lnTo>
                <a:lnTo>
                  <a:pt x="192" y="0"/>
                </a:lnTo>
                <a:lnTo>
                  <a:pt x="192" y="66"/>
                </a:lnTo>
                <a:lnTo>
                  <a:pt x="0" y="72"/>
                </a:lnTo>
                <a:lnTo>
                  <a:pt x="12" y="114"/>
                </a:lnTo>
                <a:lnTo>
                  <a:pt x="6" y="186"/>
                </a:lnTo>
                <a:lnTo>
                  <a:pt x="36" y="265"/>
                </a:lnTo>
                <a:lnTo>
                  <a:pt x="36" y="343"/>
                </a:lnTo>
                <a:lnTo>
                  <a:pt x="42" y="397"/>
                </a:lnTo>
                <a:lnTo>
                  <a:pt x="66" y="463"/>
                </a:lnTo>
                <a:lnTo>
                  <a:pt x="66" y="493"/>
                </a:lnTo>
                <a:lnTo>
                  <a:pt x="36" y="535"/>
                </a:lnTo>
                <a:lnTo>
                  <a:pt x="78" y="577"/>
                </a:lnTo>
                <a:lnTo>
                  <a:pt x="78" y="811"/>
                </a:lnTo>
                <a:lnTo>
                  <a:pt x="108" y="811"/>
                </a:lnTo>
              </a:path>
            </a:pathLst>
          </a:custGeom>
          <a:solidFill>
            <a:srgbClr val="F7CC47"/>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64"/>
          <p:cNvSpPr/>
          <p:nvPr/>
        </p:nvSpPr>
        <p:spPr>
          <a:xfrm>
            <a:off x="5910263" y="2037271"/>
            <a:ext cx="1011238" cy="620713"/>
          </a:xfrm>
          <a:custGeom>
            <a:avLst/>
            <a:gdLst/>
            <a:ahLst/>
            <a:cxnLst/>
            <a:rect l="l" t="t" r="r" b="b"/>
            <a:pathLst>
              <a:path w="637" h="391" extrusionOk="0">
                <a:moveTo>
                  <a:pt x="54" y="0"/>
                </a:moveTo>
                <a:lnTo>
                  <a:pt x="534" y="0"/>
                </a:lnTo>
                <a:lnTo>
                  <a:pt x="552" y="97"/>
                </a:lnTo>
                <a:lnTo>
                  <a:pt x="582" y="109"/>
                </a:lnTo>
                <a:lnTo>
                  <a:pt x="588" y="133"/>
                </a:lnTo>
                <a:lnTo>
                  <a:pt x="637" y="175"/>
                </a:lnTo>
                <a:lnTo>
                  <a:pt x="637" y="193"/>
                </a:lnTo>
                <a:lnTo>
                  <a:pt x="637" y="211"/>
                </a:lnTo>
                <a:lnTo>
                  <a:pt x="618" y="241"/>
                </a:lnTo>
                <a:lnTo>
                  <a:pt x="552" y="265"/>
                </a:lnTo>
                <a:lnTo>
                  <a:pt x="546" y="289"/>
                </a:lnTo>
                <a:lnTo>
                  <a:pt x="558" y="301"/>
                </a:lnTo>
                <a:lnTo>
                  <a:pt x="558" y="319"/>
                </a:lnTo>
                <a:lnTo>
                  <a:pt x="540" y="355"/>
                </a:lnTo>
                <a:lnTo>
                  <a:pt x="516" y="367"/>
                </a:lnTo>
                <a:lnTo>
                  <a:pt x="516" y="385"/>
                </a:lnTo>
                <a:lnTo>
                  <a:pt x="510" y="391"/>
                </a:lnTo>
                <a:lnTo>
                  <a:pt x="480" y="361"/>
                </a:lnTo>
                <a:lnTo>
                  <a:pt x="90" y="361"/>
                </a:lnTo>
                <a:lnTo>
                  <a:pt x="78" y="349"/>
                </a:lnTo>
                <a:lnTo>
                  <a:pt x="84" y="331"/>
                </a:lnTo>
                <a:lnTo>
                  <a:pt x="78" y="307"/>
                </a:lnTo>
                <a:lnTo>
                  <a:pt x="78" y="277"/>
                </a:lnTo>
                <a:lnTo>
                  <a:pt x="72" y="271"/>
                </a:lnTo>
                <a:lnTo>
                  <a:pt x="72" y="259"/>
                </a:lnTo>
                <a:lnTo>
                  <a:pt x="60" y="247"/>
                </a:lnTo>
                <a:lnTo>
                  <a:pt x="60" y="217"/>
                </a:lnTo>
                <a:lnTo>
                  <a:pt x="30" y="169"/>
                </a:lnTo>
                <a:lnTo>
                  <a:pt x="24" y="127"/>
                </a:lnTo>
                <a:lnTo>
                  <a:pt x="18" y="127"/>
                </a:lnTo>
                <a:lnTo>
                  <a:pt x="0" y="97"/>
                </a:lnTo>
                <a:lnTo>
                  <a:pt x="24" y="48"/>
                </a:lnTo>
                <a:lnTo>
                  <a:pt x="12" y="36"/>
                </a:lnTo>
                <a:lnTo>
                  <a:pt x="6" y="0"/>
                </a:lnTo>
                <a:lnTo>
                  <a:pt x="54"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64"/>
          <p:cNvSpPr/>
          <p:nvPr/>
        </p:nvSpPr>
        <p:spPr>
          <a:xfrm>
            <a:off x="5910263" y="2037271"/>
            <a:ext cx="1011238" cy="620713"/>
          </a:xfrm>
          <a:custGeom>
            <a:avLst/>
            <a:gdLst/>
            <a:ahLst/>
            <a:cxnLst/>
            <a:rect l="l" t="t" r="r" b="b"/>
            <a:pathLst>
              <a:path w="637" h="391" extrusionOk="0">
                <a:moveTo>
                  <a:pt x="54" y="0"/>
                </a:moveTo>
                <a:lnTo>
                  <a:pt x="534" y="0"/>
                </a:lnTo>
                <a:lnTo>
                  <a:pt x="552" y="97"/>
                </a:lnTo>
                <a:lnTo>
                  <a:pt x="582" y="109"/>
                </a:lnTo>
                <a:lnTo>
                  <a:pt x="588" y="133"/>
                </a:lnTo>
                <a:lnTo>
                  <a:pt x="637" y="175"/>
                </a:lnTo>
                <a:lnTo>
                  <a:pt x="637" y="193"/>
                </a:lnTo>
                <a:lnTo>
                  <a:pt x="637" y="211"/>
                </a:lnTo>
                <a:lnTo>
                  <a:pt x="618" y="241"/>
                </a:lnTo>
                <a:lnTo>
                  <a:pt x="552" y="265"/>
                </a:lnTo>
                <a:lnTo>
                  <a:pt x="546" y="289"/>
                </a:lnTo>
                <a:lnTo>
                  <a:pt x="558" y="301"/>
                </a:lnTo>
                <a:lnTo>
                  <a:pt x="558" y="319"/>
                </a:lnTo>
                <a:lnTo>
                  <a:pt x="540" y="355"/>
                </a:lnTo>
                <a:lnTo>
                  <a:pt x="516" y="367"/>
                </a:lnTo>
                <a:lnTo>
                  <a:pt x="516" y="385"/>
                </a:lnTo>
                <a:lnTo>
                  <a:pt x="510" y="391"/>
                </a:lnTo>
                <a:lnTo>
                  <a:pt x="480" y="361"/>
                </a:lnTo>
                <a:lnTo>
                  <a:pt x="90" y="361"/>
                </a:lnTo>
                <a:lnTo>
                  <a:pt x="78" y="349"/>
                </a:lnTo>
                <a:lnTo>
                  <a:pt x="84" y="331"/>
                </a:lnTo>
                <a:lnTo>
                  <a:pt x="78" y="307"/>
                </a:lnTo>
                <a:lnTo>
                  <a:pt x="78" y="277"/>
                </a:lnTo>
                <a:lnTo>
                  <a:pt x="72" y="271"/>
                </a:lnTo>
                <a:lnTo>
                  <a:pt x="72" y="259"/>
                </a:lnTo>
                <a:lnTo>
                  <a:pt x="60" y="247"/>
                </a:lnTo>
                <a:lnTo>
                  <a:pt x="60" y="217"/>
                </a:lnTo>
                <a:lnTo>
                  <a:pt x="30" y="169"/>
                </a:lnTo>
                <a:lnTo>
                  <a:pt x="24" y="127"/>
                </a:lnTo>
                <a:lnTo>
                  <a:pt x="18" y="127"/>
                </a:lnTo>
                <a:lnTo>
                  <a:pt x="0" y="97"/>
                </a:lnTo>
                <a:lnTo>
                  <a:pt x="24" y="48"/>
                </a:lnTo>
                <a:lnTo>
                  <a:pt x="12" y="36"/>
                </a:lnTo>
                <a:lnTo>
                  <a:pt x="6" y="0"/>
                </a:lnTo>
                <a:lnTo>
                  <a:pt x="54"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64"/>
          <p:cNvSpPr/>
          <p:nvPr/>
        </p:nvSpPr>
        <p:spPr>
          <a:xfrm>
            <a:off x="5910263" y="2037271"/>
            <a:ext cx="1011238" cy="620713"/>
          </a:xfrm>
          <a:custGeom>
            <a:avLst/>
            <a:gdLst/>
            <a:ahLst/>
            <a:cxnLst/>
            <a:rect l="l" t="t" r="r" b="b"/>
            <a:pathLst>
              <a:path w="637" h="391" extrusionOk="0">
                <a:moveTo>
                  <a:pt x="54" y="0"/>
                </a:moveTo>
                <a:lnTo>
                  <a:pt x="534" y="0"/>
                </a:lnTo>
                <a:lnTo>
                  <a:pt x="552" y="97"/>
                </a:lnTo>
                <a:lnTo>
                  <a:pt x="582" y="109"/>
                </a:lnTo>
                <a:lnTo>
                  <a:pt x="588" y="133"/>
                </a:lnTo>
                <a:lnTo>
                  <a:pt x="637" y="175"/>
                </a:lnTo>
                <a:lnTo>
                  <a:pt x="637" y="193"/>
                </a:lnTo>
                <a:lnTo>
                  <a:pt x="637" y="211"/>
                </a:lnTo>
                <a:lnTo>
                  <a:pt x="618" y="241"/>
                </a:lnTo>
                <a:lnTo>
                  <a:pt x="552" y="265"/>
                </a:lnTo>
                <a:lnTo>
                  <a:pt x="546" y="289"/>
                </a:lnTo>
                <a:lnTo>
                  <a:pt x="558" y="301"/>
                </a:lnTo>
                <a:lnTo>
                  <a:pt x="558" y="319"/>
                </a:lnTo>
                <a:lnTo>
                  <a:pt x="540" y="355"/>
                </a:lnTo>
                <a:lnTo>
                  <a:pt x="516" y="367"/>
                </a:lnTo>
                <a:lnTo>
                  <a:pt x="516" y="385"/>
                </a:lnTo>
                <a:lnTo>
                  <a:pt x="510" y="391"/>
                </a:lnTo>
                <a:lnTo>
                  <a:pt x="480" y="361"/>
                </a:lnTo>
                <a:lnTo>
                  <a:pt x="90" y="361"/>
                </a:lnTo>
                <a:lnTo>
                  <a:pt x="78" y="349"/>
                </a:lnTo>
                <a:lnTo>
                  <a:pt x="84" y="331"/>
                </a:lnTo>
                <a:lnTo>
                  <a:pt x="78" y="307"/>
                </a:lnTo>
                <a:lnTo>
                  <a:pt x="78" y="277"/>
                </a:lnTo>
                <a:lnTo>
                  <a:pt x="72" y="271"/>
                </a:lnTo>
                <a:lnTo>
                  <a:pt x="72" y="259"/>
                </a:lnTo>
                <a:lnTo>
                  <a:pt x="60" y="247"/>
                </a:lnTo>
                <a:lnTo>
                  <a:pt x="60" y="217"/>
                </a:lnTo>
                <a:lnTo>
                  <a:pt x="30" y="169"/>
                </a:lnTo>
                <a:lnTo>
                  <a:pt x="24" y="127"/>
                </a:lnTo>
                <a:lnTo>
                  <a:pt x="18" y="127"/>
                </a:lnTo>
                <a:lnTo>
                  <a:pt x="0" y="97"/>
                </a:lnTo>
                <a:lnTo>
                  <a:pt x="24" y="48"/>
                </a:lnTo>
                <a:lnTo>
                  <a:pt x="12" y="36"/>
                </a:lnTo>
                <a:lnTo>
                  <a:pt x="6" y="0"/>
                </a:lnTo>
                <a:lnTo>
                  <a:pt x="54"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64"/>
          <p:cNvSpPr/>
          <p:nvPr/>
        </p:nvSpPr>
        <p:spPr>
          <a:xfrm>
            <a:off x="7026275" y="2896108"/>
            <a:ext cx="1171575" cy="506413"/>
          </a:xfrm>
          <a:custGeom>
            <a:avLst/>
            <a:gdLst/>
            <a:ahLst/>
            <a:cxnLst/>
            <a:rect l="l" t="t" r="r" b="b"/>
            <a:pathLst>
              <a:path w="738" h="319" extrusionOk="0">
                <a:moveTo>
                  <a:pt x="246" y="289"/>
                </a:moveTo>
                <a:lnTo>
                  <a:pt x="360" y="289"/>
                </a:lnTo>
                <a:lnTo>
                  <a:pt x="426" y="289"/>
                </a:lnTo>
                <a:lnTo>
                  <a:pt x="570" y="289"/>
                </a:lnTo>
                <a:lnTo>
                  <a:pt x="624" y="283"/>
                </a:lnTo>
                <a:lnTo>
                  <a:pt x="648" y="265"/>
                </a:lnTo>
                <a:lnTo>
                  <a:pt x="666" y="241"/>
                </a:lnTo>
                <a:lnTo>
                  <a:pt x="738" y="193"/>
                </a:lnTo>
                <a:lnTo>
                  <a:pt x="702" y="175"/>
                </a:lnTo>
                <a:lnTo>
                  <a:pt x="672" y="114"/>
                </a:lnTo>
                <a:lnTo>
                  <a:pt x="678" y="84"/>
                </a:lnTo>
                <a:lnTo>
                  <a:pt x="654" y="66"/>
                </a:lnTo>
                <a:lnTo>
                  <a:pt x="642" y="48"/>
                </a:lnTo>
                <a:lnTo>
                  <a:pt x="624" y="60"/>
                </a:lnTo>
                <a:lnTo>
                  <a:pt x="606" y="66"/>
                </a:lnTo>
                <a:lnTo>
                  <a:pt x="588" y="54"/>
                </a:lnTo>
                <a:lnTo>
                  <a:pt x="570" y="60"/>
                </a:lnTo>
                <a:lnTo>
                  <a:pt x="564" y="60"/>
                </a:lnTo>
                <a:lnTo>
                  <a:pt x="552" y="42"/>
                </a:lnTo>
                <a:lnTo>
                  <a:pt x="516" y="36"/>
                </a:lnTo>
                <a:lnTo>
                  <a:pt x="492" y="6"/>
                </a:lnTo>
                <a:lnTo>
                  <a:pt x="468" y="0"/>
                </a:lnTo>
                <a:lnTo>
                  <a:pt x="450" y="12"/>
                </a:lnTo>
                <a:lnTo>
                  <a:pt x="456" y="42"/>
                </a:lnTo>
                <a:lnTo>
                  <a:pt x="420" y="54"/>
                </a:lnTo>
                <a:lnTo>
                  <a:pt x="396" y="48"/>
                </a:lnTo>
                <a:lnTo>
                  <a:pt x="396" y="72"/>
                </a:lnTo>
                <a:lnTo>
                  <a:pt x="378" y="84"/>
                </a:lnTo>
                <a:lnTo>
                  <a:pt x="372" y="102"/>
                </a:lnTo>
                <a:lnTo>
                  <a:pt x="360" y="102"/>
                </a:lnTo>
                <a:lnTo>
                  <a:pt x="348" y="132"/>
                </a:lnTo>
                <a:lnTo>
                  <a:pt x="336" y="138"/>
                </a:lnTo>
                <a:lnTo>
                  <a:pt x="306" y="114"/>
                </a:lnTo>
                <a:lnTo>
                  <a:pt x="312" y="120"/>
                </a:lnTo>
                <a:lnTo>
                  <a:pt x="294" y="120"/>
                </a:lnTo>
                <a:lnTo>
                  <a:pt x="282" y="150"/>
                </a:lnTo>
                <a:lnTo>
                  <a:pt x="258" y="138"/>
                </a:lnTo>
                <a:lnTo>
                  <a:pt x="234" y="163"/>
                </a:lnTo>
                <a:lnTo>
                  <a:pt x="186" y="138"/>
                </a:lnTo>
                <a:lnTo>
                  <a:pt x="180" y="156"/>
                </a:lnTo>
                <a:lnTo>
                  <a:pt x="174" y="144"/>
                </a:lnTo>
                <a:lnTo>
                  <a:pt x="156" y="144"/>
                </a:lnTo>
                <a:lnTo>
                  <a:pt x="150" y="163"/>
                </a:lnTo>
                <a:lnTo>
                  <a:pt x="144" y="156"/>
                </a:lnTo>
                <a:lnTo>
                  <a:pt x="132" y="175"/>
                </a:lnTo>
                <a:lnTo>
                  <a:pt x="138" y="199"/>
                </a:lnTo>
                <a:lnTo>
                  <a:pt x="96" y="205"/>
                </a:lnTo>
                <a:lnTo>
                  <a:pt x="102" y="235"/>
                </a:lnTo>
                <a:lnTo>
                  <a:pt x="96" y="247"/>
                </a:lnTo>
                <a:lnTo>
                  <a:pt x="48" y="229"/>
                </a:lnTo>
                <a:lnTo>
                  <a:pt x="30" y="247"/>
                </a:lnTo>
                <a:lnTo>
                  <a:pt x="36" y="259"/>
                </a:lnTo>
                <a:lnTo>
                  <a:pt x="36" y="277"/>
                </a:lnTo>
                <a:lnTo>
                  <a:pt x="24" y="301"/>
                </a:lnTo>
                <a:lnTo>
                  <a:pt x="12" y="295"/>
                </a:lnTo>
                <a:lnTo>
                  <a:pt x="0" y="319"/>
                </a:lnTo>
                <a:lnTo>
                  <a:pt x="144" y="313"/>
                </a:lnTo>
                <a:lnTo>
                  <a:pt x="138" y="289"/>
                </a:lnTo>
                <a:lnTo>
                  <a:pt x="246" y="289"/>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64"/>
          <p:cNvSpPr/>
          <p:nvPr/>
        </p:nvSpPr>
        <p:spPr>
          <a:xfrm>
            <a:off x="7026275" y="2896108"/>
            <a:ext cx="1171575" cy="506413"/>
          </a:xfrm>
          <a:custGeom>
            <a:avLst/>
            <a:gdLst/>
            <a:ahLst/>
            <a:cxnLst/>
            <a:rect l="l" t="t" r="r" b="b"/>
            <a:pathLst>
              <a:path w="738" h="319" extrusionOk="0">
                <a:moveTo>
                  <a:pt x="246" y="289"/>
                </a:moveTo>
                <a:lnTo>
                  <a:pt x="360" y="289"/>
                </a:lnTo>
                <a:lnTo>
                  <a:pt x="426" y="289"/>
                </a:lnTo>
                <a:lnTo>
                  <a:pt x="570" y="289"/>
                </a:lnTo>
                <a:lnTo>
                  <a:pt x="624" y="283"/>
                </a:lnTo>
                <a:lnTo>
                  <a:pt x="648" y="265"/>
                </a:lnTo>
                <a:lnTo>
                  <a:pt x="666" y="241"/>
                </a:lnTo>
                <a:lnTo>
                  <a:pt x="738" y="193"/>
                </a:lnTo>
                <a:lnTo>
                  <a:pt x="702" y="175"/>
                </a:lnTo>
                <a:lnTo>
                  <a:pt x="672" y="114"/>
                </a:lnTo>
                <a:lnTo>
                  <a:pt x="678" y="84"/>
                </a:lnTo>
                <a:lnTo>
                  <a:pt x="654" y="66"/>
                </a:lnTo>
                <a:lnTo>
                  <a:pt x="642" y="48"/>
                </a:lnTo>
                <a:lnTo>
                  <a:pt x="624" y="60"/>
                </a:lnTo>
                <a:lnTo>
                  <a:pt x="606" y="66"/>
                </a:lnTo>
                <a:lnTo>
                  <a:pt x="588" y="54"/>
                </a:lnTo>
                <a:lnTo>
                  <a:pt x="570" y="60"/>
                </a:lnTo>
                <a:lnTo>
                  <a:pt x="564" y="60"/>
                </a:lnTo>
                <a:lnTo>
                  <a:pt x="552" y="42"/>
                </a:lnTo>
                <a:lnTo>
                  <a:pt x="516" y="36"/>
                </a:lnTo>
                <a:lnTo>
                  <a:pt x="492" y="6"/>
                </a:lnTo>
                <a:lnTo>
                  <a:pt x="468" y="0"/>
                </a:lnTo>
                <a:lnTo>
                  <a:pt x="450" y="12"/>
                </a:lnTo>
                <a:lnTo>
                  <a:pt x="456" y="42"/>
                </a:lnTo>
                <a:lnTo>
                  <a:pt x="420" y="54"/>
                </a:lnTo>
                <a:lnTo>
                  <a:pt x="396" y="48"/>
                </a:lnTo>
                <a:lnTo>
                  <a:pt x="396" y="72"/>
                </a:lnTo>
                <a:lnTo>
                  <a:pt x="378" y="84"/>
                </a:lnTo>
                <a:lnTo>
                  <a:pt x="372" y="102"/>
                </a:lnTo>
                <a:lnTo>
                  <a:pt x="360" y="102"/>
                </a:lnTo>
                <a:lnTo>
                  <a:pt x="348" y="132"/>
                </a:lnTo>
                <a:lnTo>
                  <a:pt x="336" y="138"/>
                </a:lnTo>
                <a:lnTo>
                  <a:pt x="306" y="114"/>
                </a:lnTo>
                <a:lnTo>
                  <a:pt x="312" y="120"/>
                </a:lnTo>
                <a:lnTo>
                  <a:pt x="294" y="120"/>
                </a:lnTo>
                <a:lnTo>
                  <a:pt x="282" y="150"/>
                </a:lnTo>
                <a:lnTo>
                  <a:pt x="258" y="138"/>
                </a:lnTo>
                <a:lnTo>
                  <a:pt x="234" y="163"/>
                </a:lnTo>
                <a:lnTo>
                  <a:pt x="186" y="138"/>
                </a:lnTo>
                <a:lnTo>
                  <a:pt x="180" y="156"/>
                </a:lnTo>
                <a:lnTo>
                  <a:pt x="174" y="144"/>
                </a:lnTo>
                <a:lnTo>
                  <a:pt x="156" y="144"/>
                </a:lnTo>
                <a:lnTo>
                  <a:pt x="150" y="163"/>
                </a:lnTo>
                <a:lnTo>
                  <a:pt x="144" y="156"/>
                </a:lnTo>
                <a:lnTo>
                  <a:pt x="132" y="175"/>
                </a:lnTo>
                <a:lnTo>
                  <a:pt x="138" y="199"/>
                </a:lnTo>
                <a:lnTo>
                  <a:pt x="96" y="205"/>
                </a:lnTo>
                <a:lnTo>
                  <a:pt x="102" y="235"/>
                </a:lnTo>
                <a:lnTo>
                  <a:pt x="96" y="247"/>
                </a:lnTo>
                <a:lnTo>
                  <a:pt x="48" y="229"/>
                </a:lnTo>
                <a:lnTo>
                  <a:pt x="30" y="247"/>
                </a:lnTo>
                <a:lnTo>
                  <a:pt x="36" y="259"/>
                </a:lnTo>
                <a:lnTo>
                  <a:pt x="36" y="277"/>
                </a:lnTo>
                <a:lnTo>
                  <a:pt x="24" y="301"/>
                </a:lnTo>
                <a:lnTo>
                  <a:pt x="12" y="295"/>
                </a:lnTo>
                <a:lnTo>
                  <a:pt x="0" y="319"/>
                </a:lnTo>
                <a:lnTo>
                  <a:pt x="144" y="313"/>
                </a:lnTo>
                <a:lnTo>
                  <a:pt x="138" y="289"/>
                </a:lnTo>
                <a:lnTo>
                  <a:pt x="246" y="289"/>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64"/>
          <p:cNvSpPr/>
          <p:nvPr/>
        </p:nvSpPr>
        <p:spPr>
          <a:xfrm>
            <a:off x="7026275" y="2896108"/>
            <a:ext cx="1171575" cy="506413"/>
          </a:xfrm>
          <a:custGeom>
            <a:avLst/>
            <a:gdLst/>
            <a:ahLst/>
            <a:cxnLst/>
            <a:rect l="l" t="t" r="r" b="b"/>
            <a:pathLst>
              <a:path w="738" h="319" extrusionOk="0">
                <a:moveTo>
                  <a:pt x="246" y="289"/>
                </a:moveTo>
                <a:lnTo>
                  <a:pt x="360" y="289"/>
                </a:lnTo>
                <a:lnTo>
                  <a:pt x="426" y="289"/>
                </a:lnTo>
                <a:lnTo>
                  <a:pt x="570" y="289"/>
                </a:lnTo>
                <a:lnTo>
                  <a:pt x="624" y="283"/>
                </a:lnTo>
                <a:lnTo>
                  <a:pt x="648" y="265"/>
                </a:lnTo>
                <a:lnTo>
                  <a:pt x="666" y="241"/>
                </a:lnTo>
                <a:lnTo>
                  <a:pt x="738" y="193"/>
                </a:lnTo>
                <a:lnTo>
                  <a:pt x="702" y="175"/>
                </a:lnTo>
                <a:lnTo>
                  <a:pt x="672" y="114"/>
                </a:lnTo>
                <a:lnTo>
                  <a:pt x="678" y="84"/>
                </a:lnTo>
                <a:lnTo>
                  <a:pt x="654" y="66"/>
                </a:lnTo>
                <a:lnTo>
                  <a:pt x="642" y="48"/>
                </a:lnTo>
                <a:lnTo>
                  <a:pt x="624" y="60"/>
                </a:lnTo>
                <a:lnTo>
                  <a:pt x="606" y="66"/>
                </a:lnTo>
                <a:lnTo>
                  <a:pt x="588" y="54"/>
                </a:lnTo>
                <a:lnTo>
                  <a:pt x="570" y="60"/>
                </a:lnTo>
                <a:lnTo>
                  <a:pt x="564" y="60"/>
                </a:lnTo>
                <a:lnTo>
                  <a:pt x="552" y="42"/>
                </a:lnTo>
                <a:lnTo>
                  <a:pt x="516" y="36"/>
                </a:lnTo>
                <a:lnTo>
                  <a:pt x="492" y="6"/>
                </a:lnTo>
                <a:lnTo>
                  <a:pt x="468" y="0"/>
                </a:lnTo>
                <a:lnTo>
                  <a:pt x="450" y="12"/>
                </a:lnTo>
                <a:lnTo>
                  <a:pt x="456" y="42"/>
                </a:lnTo>
                <a:lnTo>
                  <a:pt x="420" y="54"/>
                </a:lnTo>
                <a:lnTo>
                  <a:pt x="396" y="48"/>
                </a:lnTo>
                <a:lnTo>
                  <a:pt x="396" y="72"/>
                </a:lnTo>
                <a:lnTo>
                  <a:pt x="378" y="84"/>
                </a:lnTo>
                <a:lnTo>
                  <a:pt x="372" y="102"/>
                </a:lnTo>
                <a:lnTo>
                  <a:pt x="360" y="102"/>
                </a:lnTo>
                <a:lnTo>
                  <a:pt x="348" y="132"/>
                </a:lnTo>
                <a:lnTo>
                  <a:pt x="336" y="138"/>
                </a:lnTo>
                <a:lnTo>
                  <a:pt x="306" y="114"/>
                </a:lnTo>
                <a:lnTo>
                  <a:pt x="312" y="120"/>
                </a:lnTo>
                <a:lnTo>
                  <a:pt x="294" y="120"/>
                </a:lnTo>
                <a:lnTo>
                  <a:pt x="282" y="150"/>
                </a:lnTo>
                <a:lnTo>
                  <a:pt x="258" y="138"/>
                </a:lnTo>
                <a:lnTo>
                  <a:pt x="234" y="163"/>
                </a:lnTo>
                <a:lnTo>
                  <a:pt x="186" y="138"/>
                </a:lnTo>
                <a:lnTo>
                  <a:pt x="180" y="156"/>
                </a:lnTo>
                <a:lnTo>
                  <a:pt x="174" y="144"/>
                </a:lnTo>
                <a:lnTo>
                  <a:pt x="156" y="144"/>
                </a:lnTo>
                <a:lnTo>
                  <a:pt x="150" y="163"/>
                </a:lnTo>
                <a:lnTo>
                  <a:pt x="144" y="156"/>
                </a:lnTo>
                <a:lnTo>
                  <a:pt x="132" y="175"/>
                </a:lnTo>
                <a:lnTo>
                  <a:pt x="138" y="199"/>
                </a:lnTo>
                <a:lnTo>
                  <a:pt x="96" y="205"/>
                </a:lnTo>
                <a:lnTo>
                  <a:pt x="102" y="235"/>
                </a:lnTo>
                <a:lnTo>
                  <a:pt x="96" y="247"/>
                </a:lnTo>
                <a:lnTo>
                  <a:pt x="48" y="229"/>
                </a:lnTo>
                <a:lnTo>
                  <a:pt x="30" y="247"/>
                </a:lnTo>
                <a:lnTo>
                  <a:pt x="36" y="259"/>
                </a:lnTo>
                <a:lnTo>
                  <a:pt x="36" y="277"/>
                </a:lnTo>
                <a:lnTo>
                  <a:pt x="24" y="301"/>
                </a:lnTo>
                <a:lnTo>
                  <a:pt x="12" y="295"/>
                </a:lnTo>
                <a:lnTo>
                  <a:pt x="0" y="319"/>
                </a:lnTo>
                <a:lnTo>
                  <a:pt x="144" y="313"/>
                </a:lnTo>
                <a:lnTo>
                  <a:pt x="138" y="289"/>
                </a:lnTo>
                <a:lnTo>
                  <a:pt x="246" y="289"/>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64"/>
          <p:cNvSpPr/>
          <p:nvPr/>
        </p:nvSpPr>
        <p:spPr>
          <a:xfrm>
            <a:off x="6234113" y="3383471"/>
            <a:ext cx="763588" cy="638175"/>
          </a:xfrm>
          <a:custGeom>
            <a:avLst/>
            <a:gdLst/>
            <a:ahLst/>
            <a:cxnLst/>
            <a:rect l="l" t="t" r="r" b="b"/>
            <a:pathLst>
              <a:path w="481" h="402" extrusionOk="0">
                <a:moveTo>
                  <a:pt x="372" y="0"/>
                </a:moveTo>
                <a:lnTo>
                  <a:pt x="0" y="0"/>
                </a:lnTo>
                <a:lnTo>
                  <a:pt x="12" y="132"/>
                </a:lnTo>
                <a:lnTo>
                  <a:pt x="12" y="330"/>
                </a:lnTo>
                <a:lnTo>
                  <a:pt x="18" y="336"/>
                </a:lnTo>
                <a:lnTo>
                  <a:pt x="54" y="336"/>
                </a:lnTo>
                <a:lnTo>
                  <a:pt x="54" y="402"/>
                </a:lnTo>
                <a:lnTo>
                  <a:pt x="336" y="396"/>
                </a:lnTo>
                <a:lnTo>
                  <a:pt x="342" y="378"/>
                </a:lnTo>
                <a:lnTo>
                  <a:pt x="330" y="366"/>
                </a:lnTo>
                <a:lnTo>
                  <a:pt x="336" y="348"/>
                </a:lnTo>
                <a:lnTo>
                  <a:pt x="330" y="336"/>
                </a:lnTo>
                <a:lnTo>
                  <a:pt x="336" y="330"/>
                </a:lnTo>
                <a:lnTo>
                  <a:pt x="330" y="324"/>
                </a:lnTo>
                <a:lnTo>
                  <a:pt x="342" y="312"/>
                </a:lnTo>
                <a:lnTo>
                  <a:pt x="342" y="288"/>
                </a:lnTo>
                <a:lnTo>
                  <a:pt x="360" y="282"/>
                </a:lnTo>
                <a:lnTo>
                  <a:pt x="354" y="270"/>
                </a:lnTo>
                <a:lnTo>
                  <a:pt x="372" y="258"/>
                </a:lnTo>
                <a:lnTo>
                  <a:pt x="372" y="246"/>
                </a:lnTo>
                <a:lnTo>
                  <a:pt x="390" y="240"/>
                </a:lnTo>
                <a:lnTo>
                  <a:pt x="396" y="204"/>
                </a:lnTo>
                <a:lnTo>
                  <a:pt x="420" y="186"/>
                </a:lnTo>
                <a:lnTo>
                  <a:pt x="420" y="174"/>
                </a:lnTo>
                <a:lnTo>
                  <a:pt x="439" y="162"/>
                </a:lnTo>
                <a:lnTo>
                  <a:pt x="439" y="138"/>
                </a:lnTo>
                <a:lnTo>
                  <a:pt x="457" y="114"/>
                </a:lnTo>
                <a:lnTo>
                  <a:pt x="457" y="96"/>
                </a:lnTo>
                <a:lnTo>
                  <a:pt x="481" y="72"/>
                </a:lnTo>
                <a:lnTo>
                  <a:pt x="475" y="60"/>
                </a:lnTo>
                <a:lnTo>
                  <a:pt x="414" y="60"/>
                </a:lnTo>
                <a:lnTo>
                  <a:pt x="445" y="30"/>
                </a:lnTo>
                <a:lnTo>
                  <a:pt x="433" y="0"/>
                </a:lnTo>
                <a:lnTo>
                  <a:pt x="372"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64"/>
          <p:cNvSpPr/>
          <p:nvPr/>
        </p:nvSpPr>
        <p:spPr>
          <a:xfrm>
            <a:off x="6234113" y="3383471"/>
            <a:ext cx="763588" cy="638175"/>
          </a:xfrm>
          <a:custGeom>
            <a:avLst/>
            <a:gdLst/>
            <a:ahLst/>
            <a:cxnLst/>
            <a:rect l="l" t="t" r="r" b="b"/>
            <a:pathLst>
              <a:path w="481" h="402" extrusionOk="0">
                <a:moveTo>
                  <a:pt x="372" y="0"/>
                </a:moveTo>
                <a:lnTo>
                  <a:pt x="0" y="0"/>
                </a:lnTo>
                <a:lnTo>
                  <a:pt x="12" y="132"/>
                </a:lnTo>
                <a:lnTo>
                  <a:pt x="12" y="330"/>
                </a:lnTo>
                <a:lnTo>
                  <a:pt x="18" y="336"/>
                </a:lnTo>
                <a:lnTo>
                  <a:pt x="54" y="336"/>
                </a:lnTo>
                <a:lnTo>
                  <a:pt x="54" y="402"/>
                </a:lnTo>
                <a:lnTo>
                  <a:pt x="336" y="396"/>
                </a:lnTo>
                <a:lnTo>
                  <a:pt x="342" y="378"/>
                </a:lnTo>
                <a:lnTo>
                  <a:pt x="330" y="366"/>
                </a:lnTo>
                <a:lnTo>
                  <a:pt x="336" y="348"/>
                </a:lnTo>
                <a:lnTo>
                  <a:pt x="330" y="336"/>
                </a:lnTo>
                <a:lnTo>
                  <a:pt x="336" y="330"/>
                </a:lnTo>
                <a:lnTo>
                  <a:pt x="330" y="324"/>
                </a:lnTo>
                <a:lnTo>
                  <a:pt x="342" y="312"/>
                </a:lnTo>
                <a:lnTo>
                  <a:pt x="342" y="288"/>
                </a:lnTo>
                <a:lnTo>
                  <a:pt x="360" y="282"/>
                </a:lnTo>
                <a:lnTo>
                  <a:pt x="354" y="270"/>
                </a:lnTo>
                <a:lnTo>
                  <a:pt x="372" y="258"/>
                </a:lnTo>
                <a:lnTo>
                  <a:pt x="372" y="246"/>
                </a:lnTo>
                <a:lnTo>
                  <a:pt x="390" y="240"/>
                </a:lnTo>
                <a:lnTo>
                  <a:pt x="396" y="204"/>
                </a:lnTo>
                <a:lnTo>
                  <a:pt x="420" y="186"/>
                </a:lnTo>
                <a:lnTo>
                  <a:pt x="420" y="174"/>
                </a:lnTo>
                <a:lnTo>
                  <a:pt x="439" y="162"/>
                </a:lnTo>
                <a:lnTo>
                  <a:pt x="439" y="138"/>
                </a:lnTo>
                <a:lnTo>
                  <a:pt x="457" y="114"/>
                </a:lnTo>
                <a:lnTo>
                  <a:pt x="457" y="96"/>
                </a:lnTo>
                <a:lnTo>
                  <a:pt x="481" y="72"/>
                </a:lnTo>
                <a:lnTo>
                  <a:pt x="475" y="60"/>
                </a:lnTo>
                <a:lnTo>
                  <a:pt x="414" y="60"/>
                </a:lnTo>
                <a:lnTo>
                  <a:pt x="445" y="30"/>
                </a:lnTo>
                <a:lnTo>
                  <a:pt x="433" y="0"/>
                </a:lnTo>
                <a:lnTo>
                  <a:pt x="372"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64"/>
          <p:cNvSpPr/>
          <p:nvPr/>
        </p:nvSpPr>
        <p:spPr>
          <a:xfrm>
            <a:off x="6234113" y="3383471"/>
            <a:ext cx="763588" cy="638175"/>
          </a:xfrm>
          <a:custGeom>
            <a:avLst/>
            <a:gdLst/>
            <a:ahLst/>
            <a:cxnLst/>
            <a:rect l="l" t="t" r="r" b="b"/>
            <a:pathLst>
              <a:path w="481" h="402" extrusionOk="0">
                <a:moveTo>
                  <a:pt x="372" y="0"/>
                </a:moveTo>
                <a:lnTo>
                  <a:pt x="0" y="0"/>
                </a:lnTo>
                <a:lnTo>
                  <a:pt x="12" y="132"/>
                </a:lnTo>
                <a:lnTo>
                  <a:pt x="12" y="330"/>
                </a:lnTo>
                <a:lnTo>
                  <a:pt x="18" y="336"/>
                </a:lnTo>
                <a:lnTo>
                  <a:pt x="54" y="336"/>
                </a:lnTo>
                <a:lnTo>
                  <a:pt x="54" y="402"/>
                </a:lnTo>
                <a:lnTo>
                  <a:pt x="336" y="396"/>
                </a:lnTo>
                <a:lnTo>
                  <a:pt x="342" y="378"/>
                </a:lnTo>
                <a:lnTo>
                  <a:pt x="330" y="366"/>
                </a:lnTo>
                <a:lnTo>
                  <a:pt x="336" y="348"/>
                </a:lnTo>
                <a:lnTo>
                  <a:pt x="330" y="336"/>
                </a:lnTo>
                <a:lnTo>
                  <a:pt x="336" y="330"/>
                </a:lnTo>
                <a:lnTo>
                  <a:pt x="330" y="324"/>
                </a:lnTo>
                <a:lnTo>
                  <a:pt x="342" y="312"/>
                </a:lnTo>
                <a:lnTo>
                  <a:pt x="342" y="288"/>
                </a:lnTo>
                <a:lnTo>
                  <a:pt x="360" y="282"/>
                </a:lnTo>
                <a:lnTo>
                  <a:pt x="354" y="270"/>
                </a:lnTo>
                <a:lnTo>
                  <a:pt x="372" y="258"/>
                </a:lnTo>
                <a:lnTo>
                  <a:pt x="372" y="246"/>
                </a:lnTo>
                <a:lnTo>
                  <a:pt x="390" y="240"/>
                </a:lnTo>
                <a:lnTo>
                  <a:pt x="396" y="204"/>
                </a:lnTo>
                <a:lnTo>
                  <a:pt x="420" y="186"/>
                </a:lnTo>
                <a:lnTo>
                  <a:pt x="420" y="174"/>
                </a:lnTo>
                <a:lnTo>
                  <a:pt x="439" y="162"/>
                </a:lnTo>
                <a:lnTo>
                  <a:pt x="439" y="138"/>
                </a:lnTo>
                <a:lnTo>
                  <a:pt x="457" y="114"/>
                </a:lnTo>
                <a:lnTo>
                  <a:pt x="457" y="96"/>
                </a:lnTo>
                <a:lnTo>
                  <a:pt x="481" y="72"/>
                </a:lnTo>
                <a:lnTo>
                  <a:pt x="475" y="60"/>
                </a:lnTo>
                <a:lnTo>
                  <a:pt x="414" y="60"/>
                </a:lnTo>
                <a:lnTo>
                  <a:pt x="445" y="30"/>
                </a:lnTo>
                <a:lnTo>
                  <a:pt x="433" y="0"/>
                </a:lnTo>
                <a:lnTo>
                  <a:pt x="372"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64"/>
          <p:cNvSpPr/>
          <p:nvPr/>
        </p:nvSpPr>
        <p:spPr>
          <a:xfrm>
            <a:off x="6053138" y="2610358"/>
            <a:ext cx="1030288" cy="868363"/>
          </a:xfrm>
          <a:custGeom>
            <a:avLst/>
            <a:gdLst/>
            <a:ahLst/>
            <a:cxnLst/>
            <a:rect l="l" t="t" r="r" b="b"/>
            <a:pathLst>
              <a:path w="649" h="547" extrusionOk="0">
                <a:moveTo>
                  <a:pt x="318" y="0"/>
                </a:moveTo>
                <a:lnTo>
                  <a:pt x="0" y="0"/>
                </a:lnTo>
                <a:lnTo>
                  <a:pt x="6" y="12"/>
                </a:lnTo>
                <a:lnTo>
                  <a:pt x="12" y="36"/>
                </a:lnTo>
                <a:lnTo>
                  <a:pt x="30" y="48"/>
                </a:lnTo>
                <a:lnTo>
                  <a:pt x="30" y="72"/>
                </a:lnTo>
                <a:lnTo>
                  <a:pt x="66" y="90"/>
                </a:lnTo>
                <a:lnTo>
                  <a:pt x="78" y="90"/>
                </a:lnTo>
                <a:lnTo>
                  <a:pt x="84" y="108"/>
                </a:lnTo>
                <a:lnTo>
                  <a:pt x="78" y="108"/>
                </a:lnTo>
                <a:lnTo>
                  <a:pt x="60" y="132"/>
                </a:lnTo>
                <a:lnTo>
                  <a:pt x="90" y="168"/>
                </a:lnTo>
                <a:lnTo>
                  <a:pt x="114" y="180"/>
                </a:lnTo>
                <a:lnTo>
                  <a:pt x="114" y="487"/>
                </a:lnTo>
                <a:lnTo>
                  <a:pt x="547" y="487"/>
                </a:lnTo>
                <a:lnTo>
                  <a:pt x="559" y="517"/>
                </a:lnTo>
                <a:lnTo>
                  <a:pt x="528" y="547"/>
                </a:lnTo>
                <a:lnTo>
                  <a:pt x="589" y="547"/>
                </a:lnTo>
                <a:lnTo>
                  <a:pt x="601" y="535"/>
                </a:lnTo>
                <a:lnTo>
                  <a:pt x="595" y="523"/>
                </a:lnTo>
                <a:lnTo>
                  <a:pt x="607" y="517"/>
                </a:lnTo>
                <a:lnTo>
                  <a:pt x="601" y="511"/>
                </a:lnTo>
                <a:lnTo>
                  <a:pt x="607" y="505"/>
                </a:lnTo>
                <a:lnTo>
                  <a:pt x="607" y="487"/>
                </a:lnTo>
                <a:lnTo>
                  <a:pt x="613" y="499"/>
                </a:lnTo>
                <a:lnTo>
                  <a:pt x="625" y="475"/>
                </a:lnTo>
                <a:lnTo>
                  <a:pt x="637" y="481"/>
                </a:lnTo>
                <a:lnTo>
                  <a:pt x="649" y="457"/>
                </a:lnTo>
                <a:lnTo>
                  <a:pt x="649" y="439"/>
                </a:lnTo>
                <a:lnTo>
                  <a:pt x="637" y="421"/>
                </a:lnTo>
                <a:lnTo>
                  <a:pt x="631" y="433"/>
                </a:lnTo>
                <a:lnTo>
                  <a:pt x="625" y="427"/>
                </a:lnTo>
                <a:lnTo>
                  <a:pt x="613" y="403"/>
                </a:lnTo>
                <a:lnTo>
                  <a:pt x="619" y="385"/>
                </a:lnTo>
                <a:lnTo>
                  <a:pt x="613" y="355"/>
                </a:lnTo>
                <a:lnTo>
                  <a:pt x="528" y="288"/>
                </a:lnTo>
                <a:lnTo>
                  <a:pt x="528" y="276"/>
                </a:lnTo>
                <a:lnTo>
                  <a:pt x="553" y="216"/>
                </a:lnTo>
                <a:lnTo>
                  <a:pt x="522" y="198"/>
                </a:lnTo>
                <a:lnTo>
                  <a:pt x="504" y="210"/>
                </a:lnTo>
                <a:lnTo>
                  <a:pt x="486" y="162"/>
                </a:lnTo>
                <a:lnTo>
                  <a:pt x="426" y="108"/>
                </a:lnTo>
                <a:lnTo>
                  <a:pt x="414" y="60"/>
                </a:lnTo>
                <a:lnTo>
                  <a:pt x="420" y="30"/>
                </a:lnTo>
                <a:lnTo>
                  <a:pt x="390" y="0"/>
                </a:lnTo>
                <a:lnTo>
                  <a:pt x="318"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64"/>
          <p:cNvSpPr/>
          <p:nvPr/>
        </p:nvSpPr>
        <p:spPr>
          <a:xfrm>
            <a:off x="6053138" y="2610358"/>
            <a:ext cx="1030288" cy="868363"/>
          </a:xfrm>
          <a:custGeom>
            <a:avLst/>
            <a:gdLst/>
            <a:ahLst/>
            <a:cxnLst/>
            <a:rect l="l" t="t" r="r" b="b"/>
            <a:pathLst>
              <a:path w="649" h="547" extrusionOk="0">
                <a:moveTo>
                  <a:pt x="318" y="0"/>
                </a:moveTo>
                <a:lnTo>
                  <a:pt x="0" y="0"/>
                </a:lnTo>
                <a:lnTo>
                  <a:pt x="6" y="12"/>
                </a:lnTo>
                <a:lnTo>
                  <a:pt x="12" y="36"/>
                </a:lnTo>
                <a:lnTo>
                  <a:pt x="30" y="48"/>
                </a:lnTo>
                <a:lnTo>
                  <a:pt x="30" y="72"/>
                </a:lnTo>
                <a:lnTo>
                  <a:pt x="66" y="90"/>
                </a:lnTo>
                <a:lnTo>
                  <a:pt x="78" y="90"/>
                </a:lnTo>
                <a:lnTo>
                  <a:pt x="84" y="108"/>
                </a:lnTo>
                <a:lnTo>
                  <a:pt x="78" y="108"/>
                </a:lnTo>
                <a:lnTo>
                  <a:pt x="60" y="132"/>
                </a:lnTo>
                <a:lnTo>
                  <a:pt x="90" y="168"/>
                </a:lnTo>
                <a:lnTo>
                  <a:pt x="114" y="180"/>
                </a:lnTo>
                <a:lnTo>
                  <a:pt x="114" y="487"/>
                </a:lnTo>
                <a:lnTo>
                  <a:pt x="547" y="487"/>
                </a:lnTo>
                <a:lnTo>
                  <a:pt x="559" y="517"/>
                </a:lnTo>
                <a:lnTo>
                  <a:pt x="528" y="547"/>
                </a:lnTo>
                <a:lnTo>
                  <a:pt x="589" y="547"/>
                </a:lnTo>
                <a:lnTo>
                  <a:pt x="601" y="535"/>
                </a:lnTo>
                <a:lnTo>
                  <a:pt x="595" y="523"/>
                </a:lnTo>
                <a:lnTo>
                  <a:pt x="607" y="517"/>
                </a:lnTo>
                <a:lnTo>
                  <a:pt x="601" y="511"/>
                </a:lnTo>
                <a:lnTo>
                  <a:pt x="607" y="505"/>
                </a:lnTo>
                <a:lnTo>
                  <a:pt x="607" y="487"/>
                </a:lnTo>
                <a:lnTo>
                  <a:pt x="613" y="499"/>
                </a:lnTo>
                <a:lnTo>
                  <a:pt x="625" y="475"/>
                </a:lnTo>
                <a:lnTo>
                  <a:pt x="637" y="481"/>
                </a:lnTo>
                <a:lnTo>
                  <a:pt x="649" y="457"/>
                </a:lnTo>
                <a:lnTo>
                  <a:pt x="649" y="439"/>
                </a:lnTo>
                <a:lnTo>
                  <a:pt x="637" y="421"/>
                </a:lnTo>
                <a:lnTo>
                  <a:pt x="631" y="433"/>
                </a:lnTo>
                <a:lnTo>
                  <a:pt x="625" y="427"/>
                </a:lnTo>
                <a:lnTo>
                  <a:pt x="613" y="403"/>
                </a:lnTo>
                <a:lnTo>
                  <a:pt x="619" y="385"/>
                </a:lnTo>
                <a:lnTo>
                  <a:pt x="613" y="355"/>
                </a:lnTo>
                <a:lnTo>
                  <a:pt x="528" y="288"/>
                </a:lnTo>
                <a:lnTo>
                  <a:pt x="528" y="276"/>
                </a:lnTo>
                <a:lnTo>
                  <a:pt x="553" y="216"/>
                </a:lnTo>
                <a:lnTo>
                  <a:pt x="522" y="198"/>
                </a:lnTo>
                <a:lnTo>
                  <a:pt x="504" y="210"/>
                </a:lnTo>
                <a:lnTo>
                  <a:pt x="486" y="162"/>
                </a:lnTo>
                <a:lnTo>
                  <a:pt x="426" y="108"/>
                </a:lnTo>
                <a:lnTo>
                  <a:pt x="414" y="60"/>
                </a:lnTo>
                <a:lnTo>
                  <a:pt x="420" y="30"/>
                </a:lnTo>
                <a:lnTo>
                  <a:pt x="390" y="0"/>
                </a:lnTo>
                <a:lnTo>
                  <a:pt x="318"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 name="Google Shape;239;p64"/>
          <p:cNvSpPr/>
          <p:nvPr/>
        </p:nvSpPr>
        <p:spPr>
          <a:xfrm>
            <a:off x="6053138" y="2610358"/>
            <a:ext cx="1030288" cy="868363"/>
          </a:xfrm>
          <a:custGeom>
            <a:avLst/>
            <a:gdLst/>
            <a:ahLst/>
            <a:cxnLst/>
            <a:rect l="l" t="t" r="r" b="b"/>
            <a:pathLst>
              <a:path w="649" h="547" extrusionOk="0">
                <a:moveTo>
                  <a:pt x="318" y="0"/>
                </a:moveTo>
                <a:lnTo>
                  <a:pt x="0" y="0"/>
                </a:lnTo>
                <a:lnTo>
                  <a:pt x="6" y="12"/>
                </a:lnTo>
                <a:lnTo>
                  <a:pt x="12" y="36"/>
                </a:lnTo>
                <a:lnTo>
                  <a:pt x="30" y="48"/>
                </a:lnTo>
                <a:lnTo>
                  <a:pt x="30" y="72"/>
                </a:lnTo>
                <a:lnTo>
                  <a:pt x="66" y="90"/>
                </a:lnTo>
                <a:lnTo>
                  <a:pt x="78" y="90"/>
                </a:lnTo>
                <a:lnTo>
                  <a:pt x="84" y="108"/>
                </a:lnTo>
                <a:lnTo>
                  <a:pt x="78" y="108"/>
                </a:lnTo>
                <a:lnTo>
                  <a:pt x="60" y="132"/>
                </a:lnTo>
                <a:lnTo>
                  <a:pt x="90" y="168"/>
                </a:lnTo>
                <a:lnTo>
                  <a:pt x="114" y="180"/>
                </a:lnTo>
                <a:lnTo>
                  <a:pt x="114" y="487"/>
                </a:lnTo>
                <a:lnTo>
                  <a:pt x="547" y="487"/>
                </a:lnTo>
                <a:lnTo>
                  <a:pt x="559" y="517"/>
                </a:lnTo>
                <a:lnTo>
                  <a:pt x="528" y="547"/>
                </a:lnTo>
                <a:lnTo>
                  <a:pt x="589" y="547"/>
                </a:lnTo>
                <a:lnTo>
                  <a:pt x="601" y="535"/>
                </a:lnTo>
                <a:lnTo>
                  <a:pt x="595" y="523"/>
                </a:lnTo>
                <a:lnTo>
                  <a:pt x="607" y="517"/>
                </a:lnTo>
                <a:lnTo>
                  <a:pt x="601" y="511"/>
                </a:lnTo>
                <a:lnTo>
                  <a:pt x="607" y="505"/>
                </a:lnTo>
                <a:lnTo>
                  <a:pt x="607" y="487"/>
                </a:lnTo>
                <a:lnTo>
                  <a:pt x="613" y="499"/>
                </a:lnTo>
                <a:lnTo>
                  <a:pt x="625" y="475"/>
                </a:lnTo>
                <a:lnTo>
                  <a:pt x="637" y="481"/>
                </a:lnTo>
                <a:lnTo>
                  <a:pt x="649" y="457"/>
                </a:lnTo>
                <a:lnTo>
                  <a:pt x="649" y="439"/>
                </a:lnTo>
                <a:lnTo>
                  <a:pt x="637" y="421"/>
                </a:lnTo>
                <a:lnTo>
                  <a:pt x="631" y="433"/>
                </a:lnTo>
                <a:lnTo>
                  <a:pt x="625" y="427"/>
                </a:lnTo>
                <a:lnTo>
                  <a:pt x="613" y="403"/>
                </a:lnTo>
                <a:lnTo>
                  <a:pt x="619" y="385"/>
                </a:lnTo>
                <a:lnTo>
                  <a:pt x="613" y="355"/>
                </a:lnTo>
                <a:lnTo>
                  <a:pt x="528" y="288"/>
                </a:lnTo>
                <a:lnTo>
                  <a:pt x="528" y="276"/>
                </a:lnTo>
                <a:lnTo>
                  <a:pt x="553" y="216"/>
                </a:lnTo>
                <a:lnTo>
                  <a:pt x="522" y="198"/>
                </a:lnTo>
                <a:lnTo>
                  <a:pt x="504" y="210"/>
                </a:lnTo>
                <a:lnTo>
                  <a:pt x="486" y="162"/>
                </a:lnTo>
                <a:lnTo>
                  <a:pt x="426" y="108"/>
                </a:lnTo>
                <a:lnTo>
                  <a:pt x="414" y="60"/>
                </a:lnTo>
                <a:lnTo>
                  <a:pt x="420" y="30"/>
                </a:lnTo>
                <a:lnTo>
                  <a:pt x="390" y="0"/>
                </a:lnTo>
                <a:lnTo>
                  <a:pt x="318"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 name="Google Shape;240;p64"/>
          <p:cNvSpPr/>
          <p:nvPr/>
        </p:nvSpPr>
        <p:spPr>
          <a:xfrm>
            <a:off x="6319838" y="4012121"/>
            <a:ext cx="763588" cy="687388"/>
          </a:xfrm>
          <a:custGeom>
            <a:avLst/>
            <a:gdLst/>
            <a:ahLst/>
            <a:cxnLst/>
            <a:rect l="l" t="t" r="r" b="b"/>
            <a:pathLst>
              <a:path w="481" h="433" extrusionOk="0">
                <a:moveTo>
                  <a:pt x="433" y="307"/>
                </a:moveTo>
                <a:lnTo>
                  <a:pt x="379" y="289"/>
                </a:lnTo>
                <a:lnTo>
                  <a:pt x="360" y="295"/>
                </a:lnTo>
                <a:lnTo>
                  <a:pt x="354" y="313"/>
                </a:lnTo>
                <a:lnTo>
                  <a:pt x="366" y="325"/>
                </a:lnTo>
                <a:lnTo>
                  <a:pt x="409" y="313"/>
                </a:lnTo>
                <a:lnTo>
                  <a:pt x="415" y="337"/>
                </a:lnTo>
                <a:lnTo>
                  <a:pt x="421" y="337"/>
                </a:lnTo>
                <a:lnTo>
                  <a:pt x="451" y="319"/>
                </a:lnTo>
                <a:lnTo>
                  <a:pt x="463" y="325"/>
                </a:lnTo>
                <a:lnTo>
                  <a:pt x="457" y="349"/>
                </a:lnTo>
                <a:lnTo>
                  <a:pt x="427" y="379"/>
                </a:lnTo>
                <a:lnTo>
                  <a:pt x="481" y="421"/>
                </a:lnTo>
                <a:lnTo>
                  <a:pt x="469" y="427"/>
                </a:lnTo>
                <a:lnTo>
                  <a:pt x="469" y="433"/>
                </a:lnTo>
                <a:lnTo>
                  <a:pt x="457" y="433"/>
                </a:lnTo>
                <a:lnTo>
                  <a:pt x="439" y="409"/>
                </a:lnTo>
                <a:lnTo>
                  <a:pt x="403" y="391"/>
                </a:lnTo>
                <a:lnTo>
                  <a:pt x="391" y="391"/>
                </a:lnTo>
                <a:lnTo>
                  <a:pt x="379" y="421"/>
                </a:lnTo>
                <a:lnTo>
                  <a:pt x="330" y="415"/>
                </a:lnTo>
                <a:lnTo>
                  <a:pt x="318" y="421"/>
                </a:lnTo>
                <a:lnTo>
                  <a:pt x="276" y="409"/>
                </a:lnTo>
                <a:lnTo>
                  <a:pt x="258" y="385"/>
                </a:lnTo>
                <a:lnTo>
                  <a:pt x="204" y="355"/>
                </a:lnTo>
                <a:lnTo>
                  <a:pt x="192" y="355"/>
                </a:lnTo>
                <a:lnTo>
                  <a:pt x="186" y="367"/>
                </a:lnTo>
                <a:lnTo>
                  <a:pt x="174" y="379"/>
                </a:lnTo>
                <a:lnTo>
                  <a:pt x="138" y="373"/>
                </a:lnTo>
                <a:lnTo>
                  <a:pt x="72" y="355"/>
                </a:lnTo>
                <a:lnTo>
                  <a:pt x="18" y="361"/>
                </a:lnTo>
                <a:lnTo>
                  <a:pt x="6" y="355"/>
                </a:lnTo>
                <a:lnTo>
                  <a:pt x="30" y="325"/>
                </a:lnTo>
                <a:lnTo>
                  <a:pt x="30" y="271"/>
                </a:lnTo>
                <a:lnTo>
                  <a:pt x="48" y="223"/>
                </a:lnTo>
                <a:lnTo>
                  <a:pt x="18" y="157"/>
                </a:lnTo>
                <a:lnTo>
                  <a:pt x="18" y="139"/>
                </a:lnTo>
                <a:lnTo>
                  <a:pt x="0" y="115"/>
                </a:lnTo>
                <a:lnTo>
                  <a:pt x="0" y="6"/>
                </a:lnTo>
                <a:lnTo>
                  <a:pt x="282" y="0"/>
                </a:lnTo>
                <a:lnTo>
                  <a:pt x="282" y="6"/>
                </a:lnTo>
                <a:lnTo>
                  <a:pt x="288" y="12"/>
                </a:lnTo>
                <a:lnTo>
                  <a:pt x="282" y="30"/>
                </a:lnTo>
                <a:lnTo>
                  <a:pt x="288" y="36"/>
                </a:lnTo>
                <a:lnTo>
                  <a:pt x="282" y="42"/>
                </a:lnTo>
                <a:lnTo>
                  <a:pt x="288" y="66"/>
                </a:lnTo>
                <a:lnTo>
                  <a:pt x="306" y="78"/>
                </a:lnTo>
                <a:lnTo>
                  <a:pt x="288" y="103"/>
                </a:lnTo>
                <a:lnTo>
                  <a:pt x="288" y="115"/>
                </a:lnTo>
                <a:lnTo>
                  <a:pt x="264" y="133"/>
                </a:lnTo>
                <a:lnTo>
                  <a:pt x="246" y="169"/>
                </a:lnTo>
                <a:lnTo>
                  <a:pt x="246" y="193"/>
                </a:lnTo>
                <a:lnTo>
                  <a:pt x="234" y="193"/>
                </a:lnTo>
                <a:lnTo>
                  <a:pt x="240" y="217"/>
                </a:lnTo>
                <a:lnTo>
                  <a:pt x="234" y="223"/>
                </a:lnTo>
                <a:lnTo>
                  <a:pt x="330" y="223"/>
                </a:lnTo>
                <a:lnTo>
                  <a:pt x="421" y="223"/>
                </a:lnTo>
                <a:lnTo>
                  <a:pt x="409" y="259"/>
                </a:lnTo>
                <a:lnTo>
                  <a:pt x="433" y="307"/>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 name="Google Shape;241;p64"/>
          <p:cNvSpPr/>
          <p:nvPr/>
        </p:nvSpPr>
        <p:spPr>
          <a:xfrm>
            <a:off x="6319838" y="4012121"/>
            <a:ext cx="763588" cy="687388"/>
          </a:xfrm>
          <a:custGeom>
            <a:avLst/>
            <a:gdLst/>
            <a:ahLst/>
            <a:cxnLst/>
            <a:rect l="l" t="t" r="r" b="b"/>
            <a:pathLst>
              <a:path w="481" h="433" extrusionOk="0">
                <a:moveTo>
                  <a:pt x="433" y="307"/>
                </a:moveTo>
                <a:lnTo>
                  <a:pt x="379" y="289"/>
                </a:lnTo>
                <a:lnTo>
                  <a:pt x="360" y="295"/>
                </a:lnTo>
                <a:lnTo>
                  <a:pt x="354" y="313"/>
                </a:lnTo>
                <a:lnTo>
                  <a:pt x="366" y="325"/>
                </a:lnTo>
                <a:lnTo>
                  <a:pt x="409" y="313"/>
                </a:lnTo>
                <a:lnTo>
                  <a:pt x="415" y="337"/>
                </a:lnTo>
                <a:lnTo>
                  <a:pt x="421" y="337"/>
                </a:lnTo>
                <a:lnTo>
                  <a:pt x="451" y="319"/>
                </a:lnTo>
                <a:lnTo>
                  <a:pt x="463" y="325"/>
                </a:lnTo>
                <a:lnTo>
                  <a:pt x="457" y="349"/>
                </a:lnTo>
                <a:lnTo>
                  <a:pt x="427" y="379"/>
                </a:lnTo>
                <a:lnTo>
                  <a:pt x="481" y="421"/>
                </a:lnTo>
                <a:lnTo>
                  <a:pt x="469" y="427"/>
                </a:lnTo>
                <a:lnTo>
                  <a:pt x="469" y="433"/>
                </a:lnTo>
                <a:lnTo>
                  <a:pt x="457" y="433"/>
                </a:lnTo>
                <a:lnTo>
                  <a:pt x="439" y="409"/>
                </a:lnTo>
                <a:lnTo>
                  <a:pt x="403" y="391"/>
                </a:lnTo>
                <a:lnTo>
                  <a:pt x="391" y="391"/>
                </a:lnTo>
                <a:lnTo>
                  <a:pt x="379" y="421"/>
                </a:lnTo>
                <a:lnTo>
                  <a:pt x="330" y="415"/>
                </a:lnTo>
                <a:lnTo>
                  <a:pt x="318" y="421"/>
                </a:lnTo>
                <a:lnTo>
                  <a:pt x="276" y="409"/>
                </a:lnTo>
                <a:lnTo>
                  <a:pt x="258" y="385"/>
                </a:lnTo>
                <a:lnTo>
                  <a:pt x="204" y="355"/>
                </a:lnTo>
                <a:lnTo>
                  <a:pt x="192" y="355"/>
                </a:lnTo>
                <a:lnTo>
                  <a:pt x="186" y="367"/>
                </a:lnTo>
                <a:lnTo>
                  <a:pt x="174" y="379"/>
                </a:lnTo>
                <a:lnTo>
                  <a:pt x="138" y="373"/>
                </a:lnTo>
                <a:lnTo>
                  <a:pt x="72" y="355"/>
                </a:lnTo>
                <a:lnTo>
                  <a:pt x="18" y="361"/>
                </a:lnTo>
                <a:lnTo>
                  <a:pt x="6" y="355"/>
                </a:lnTo>
                <a:lnTo>
                  <a:pt x="30" y="325"/>
                </a:lnTo>
                <a:lnTo>
                  <a:pt x="30" y="271"/>
                </a:lnTo>
                <a:lnTo>
                  <a:pt x="48" y="223"/>
                </a:lnTo>
                <a:lnTo>
                  <a:pt x="18" y="157"/>
                </a:lnTo>
                <a:lnTo>
                  <a:pt x="18" y="139"/>
                </a:lnTo>
                <a:lnTo>
                  <a:pt x="0" y="115"/>
                </a:lnTo>
                <a:lnTo>
                  <a:pt x="0" y="6"/>
                </a:lnTo>
                <a:lnTo>
                  <a:pt x="282" y="0"/>
                </a:lnTo>
                <a:lnTo>
                  <a:pt x="282" y="6"/>
                </a:lnTo>
                <a:lnTo>
                  <a:pt x="288" y="12"/>
                </a:lnTo>
                <a:lnTo>
                  <a:pt x="282" y="30"/>
                </a:lnTo>
                <a:lnTo>
                  <a:pt x="288" y="36"/>
                </a:lnTo>
                <a:lnTo>
                  <a:pt x="282" y="42"/>
                </a:lnTo>
                <a:lnTo>
                  <a:pt x="288" y="66"/>
                </a:lnTo>
                <a:lnTo>
                  <a:pt x="306" y="78"/>
                </a:lnTo>
                <a:lnTo>
                  <a:pt x="288" y="103"/>
                </a:lnTo>
                <a:lnTo>
                  <a:pt x="288" y="115"/>
                </a:lnTo>
                <a:lnTo>
                  <a:pt x="264" y="133"/>
                </a:lnTo>
                <a:lnTo>
                  <a:pt x="246" y="169"/>
                </a:lnTo>
                <a:lnTo>
                  <a:pt x="246" y="193"/>
                </a:lnTo>
                <a:lnTo>
                  <a:pt x="234" y="193"/>
                </a:lnTo>
                <a:lnTo>
                  <a:pt x="240" y="217"/>
                </a:lnTo>
                <a:lnTo>
                  <a:pt x="234" y="223"/>
                </a:lnTo>
                <a:lnTo>
                  <a:pt x="330" y="223"/>
                </a:lnTo>
                <a:lnTo>
                  <a:pt x="421" y="223"/>
                </a:lnTo>
                <a:lnTo>
                  <a:pt x="409" y="259"/>
                </a:lnTo>
                <a:lnTo>
                  <a:pt x="433" y="307"/>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 name="Google Shape;242;p64"/>
          <p:cNvSpPr/>
          <p:nvPr/>
        </p:nvSpPr>
        <p:spPr>
          <a:xfrm>
            <a:off x="6319838" y="4012121"/>
            <a:ext cx="763588" cy="687388"/>
          </a:xfrm>
          <a:custGeom>
            <a:avLst/>
            <a:gdLst/>
            <a:ahLst/>
            <a:cxnLst/>
            <a:rect l="l" t="t" r="r" b="b"/>
            <a:pathLst>
              <a:path w="481" h="433" extrusionOk="0">
                <a:moveTo>
                  <a:pt x="433" y="307"/>
                </a:moveTo>
                <a:lnTo>
                  <a:pt x="379" y="289"/>
                </a:lnTo>
                <a:lnTo>
                  <a:pt x="360" y="295"/>
                </a:lnTo>
                <a:lnTo>
                  <a:pt x="354" y="313"/>
                </a:lnTo>
                <a:lnTo>
                  <a:pt x="366" y="325"/>
                </a:lnTo>
                <a:lnTo>
                  <a:pt x="409" y="313"/>
                </a:lnTo>
                <a:lnTo>
                  <a:pt x="415" y="337"/>
                </a:lnTo>
                <a:lnTo>
                  <a:pt x="421" y="337"/>
                </a:lnTo>
                <a:lnTo>
                  <a:pt x="451" y="319"/>
                </a:lnTo>
                <a:lnTo>
                  <a:pt x="463" y="325"/>
                </a:lnTo>
                <a:lnTo>
                  <a:pt x="457" y="349"/>
                </a:lnTo>
                <a:lnTo>
                  <a:pt x="427" y="379"/>
                </a:lnTo>
                <a:lnTo>
                  <a:pt x="481" y="421"/>
                </a:lnTo>
                <a:lnTo>
                  <a:pt x="469" y="427"/>
                </a:lnTo>
                <a:lnTo>
                  <a:pt x="469" y="433"/>
                </a:lnTo>
                <a:lnTo>
                  <a:pt x="457" y="433"/>
                </a:lnTo>
                <a:lnTo>
                  <a:pt x="439" y="409"/>
                </a:lnTo>
                <a:lnTo>
                  <a:pt x="403" y="391"/>
                </a:lnTo>
                <a:lnTo>
                  <a:pt x="391" y="391"/>
                </a:lnTo>
                <a:lnTo>
                  <a:pt x="379" y="421"/>
                </a:lnTo>
                <a:lnTo>
                  <a:pt x="330" y="415"/>
                </a:lnTo>
                <a:lnTo>
                  <a:pt x="318" y="421"/>
                </a:lnTo>
                <a:lnTo>
                  <a:pt x="276" y="409"/>
                </a:lnTo>
                <a:lnTo>
                  <a:pt x="258" y="385"/>
                </a:lnTo>
                <a:lnTo>
                  <a:pt x="204" y="355"/>
                </a:lnTo>
                <a:lnTo>
                  <a:pt x="192" y="355"/>
                </a:lnTo>
                <a:lnTo>
                  <a:pt x="186" y="367"/>
                </a:lnTo>
                <a:lnTo>
                  <a:pt x="174" y="379"/>
                </a:lnTo>
                <a:lnTo>
                  <a:pt x="138" y="373"/>
                </a:lnTo>
                <a:lnTo>
                  <a:pt x="72" y="355"/>
                </a:lnTo>
                <a:lnTo>
                  <a:pt x="18" y="361"/>
                </a:lnTo>
                <a:lnTo>
                  <a:pt x="6" y="355"/>
                </a:lnTo>
                <a:lnTo>
                  <a:pt x="30" y="325"/>
                </a:lnTo>
                <a:lnTo>
                  <a:pt x="30" y="271"/>
                </a:lnTo>
                <a:lnTo>
                  <a:pt x="48" y="223"/>
                </a:lnTo>
                <a:lnTo>
                  <a:pt x="18" y="157"/>
                </a:lnTo>
                <a:lnTo>
                  <a:pt x="18" y="139"/>
                </a:lnTo>
                <a:lnTo>
                  <a:pt x="0" y="115"/>
                </a:lnTo>
                <a:lnTo>
                  <a:pt x="0" y="6"/>
                </a:lnTo>
                <a:lnTo>
                  <a:pt x="282" y="0"/>
                </a:lnTo>
                <a:lnTo>
                  <a:pt x="282" y="6"/>
                </a:lnTo>
                <a:lnTo>
                  <a:pt x="288" y="12"/>
                </a:lnTo>
                <a:lnTo>
                  <a:pt x="282" y="30"/>
                </a:lnTo>
                <a:lnTo>
                  <a:pt x="288" y="36"/>
                </a:lnTo>
                <a:lnTo>
                  <a:pt x="282" y="42"/>
                </a:lnTo>
                <a:lnTo>
                  <a:pt x="288" y="66"/>
                </a:lnTo>
                <a:lnTo>
                  <a:pt x="306" y="78"/>
                </a:lnTo>
                <a:lnTo>
                  <a:pt x="288" y="103"/>
                </a:lnTo>
                <a:lnTo>
                  <a:pt x="288" y="115"/>
                </a:lnTo>
                <a:lnTo>
                  <a:pt x="264" y="133"/>
                </a:lnTo>
                <a:lnTo>
                  <a:pt x="246" y="169"/>
                </a:lnTo>
                <a:lnTo>
                  <a:pt x="246" y="193"/>
                </a:lnTo>
                <a:lnTo>
                  <a:pt x="234" y="193"/>
                </a:lnTo>
                <a:lnTo>
                  <a:pt x="240" y="217"/>
                </a:lnTo>
                <a:lnTo>
                  <a:pt x="234" y="223"/>
                </a:lnTo>
                <a:lnTo>
                  <a:pt x="330" y="223"/>
                </a:lnTo>
                <a:lnTo>
                  <a:pt x="421" y="223"/>
                </a:lnTo>
                <a:lnTo>
                  <a:pt x="409" y="259"/>
                </a:lnTo>
                <a:lnTo>
                  <a:pt x="433" y="307"/>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64"/>
          <p:cNvSpPr/>
          <p:nvPr/>
        </p:nvSpPr>
        <p:spPr>
          <a:xfrm>
            <a:off x="7178675" y="3659696"/>
            <a:ext cx="561975" cy="839788"/>
          </a:xfrm>
          <a:custGeom>
            <a:avLst/>
            <a:gdLst/>
            <a:ahLst/>
            <a:cxnLst/>
            <a:rect l="l" t="t" r="r" b="b"/>
            <a:pathLst>
              <a:path w="354" h="529" extrusionOk="0">
                <a:moveTo>
                  <a:pt x="12" y="511"/>
                </a:moveTo>
                <a:lnTo>
                  <a:pt x="30" y="511"/>
                </a:lnTo>
                <a:lnTo>
                  <a:pt x="48" y="457"/>
                </a:lnTo>
                <a:lnTo>
                  <a:pt x="54" y="529"/>
                </a:lnTo>
                <a:lnTo>
                  <a:pt x="108" y="517"/>
                </a:lnTo>
                <a:lnTo>
                  <a:pt x="108" y="481"/>
                </a:lnTo>
                <a:lnTo>
                  <a:pt x="90" y="463"/>
                </a:lnTo>
                <a:lnTo>
                  <a:pt x="90" y="445"/>
                </a:lnTo>
                <a:lnTo>
                  <a:pt x="342" y="445"/>
                </a:lnTo>
                <a:lnTo>
                  <a:pt x="336" y="427"/>
                </a:lnTo>
                <a:lnTo>
                  <a:pt x="342" y="361"/>
                </a:lnTo>
                <a:lnTo>
                  <a:pt x="336" y="349"/>
                </a:lnTo>
                <a:lnTo>
                  <a:pt x="336" y="325"/>
                </a:lnTo>
                <a:lnTo>
                  <a:pt x="354" y="306"/>
                </a:lnTo>
                <a:lnTo>
                  <a:pt x="342" y="300"/>
                </a:lnTo>
                <a:lnTo>
                  <a:pt x="348" y="288"/>
                </a:lnTo>
                <a:lnTo>
                  <a:pt x="336" y="264"/>
                </a:lnTo>
                <a:lnTo>
                  <a:pt x="324" y="228"/>
                </a:lnTo>
                <a:lnTo>
                  <a:pt x="306" y="132"/>
                </a:lnTo>
                <a:lnTo>
                  <a:pt x="282" y="0"/>
                </a:lnTo>
                <a:lnTo>
                  <a:pt x="30" y="0"/>
                </a:lnTo>
                <a:lnTo>
                  <a:pt x="42" y="12"/>
                </a:lnTo>
                <a:lnTo>
                  <a:pt x="24" y="168"/>
                </a:lnTo>
                <a:lnTo>
                  <a:pt x="0" y="349"/>
                </a:lnTo>
                <a:lnTo>
                  <a:pt x="12" y="51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 name="Google Shape;244;p64"/>
          <p:cNvSpPr/>
          <p:nvPr/>
        </p:nvSpPr>
        <p:spPr>
          <a:xfrm>
            <a:off x="7178675" y="3659696"/>
            <a:ext cx="561975" cy="839788"/>
          </a:xfrm>
          <a:custGeom>
            <a:avLst/>
            <a:gdLst/>
            <a:ahLst/>
            <a:cxnLst/>
            <a:rect l="l" t="t" r="r" b="b"/>
            <a:pathLst>
              <a:path w="354" h="529" extrusionOk="0">
                <a:moveTo>
                  <a:pt x="12" y="511"/>
                </a:moveTo>
                <a:lnTo>
                  <a:pt x="30" y="511"/>
                </a:lnTo>
                <a:lnTo>
                  <a:pt x="48" y="457"/>
                </a:lnTo>
                <a:lnTo>
                  <a:pt x="54" y="529"/>
                </a:lnTo>
                <a:lnTo>
                  <a:pt x="108" y="517"/>
                </a:lnTo>
                <a:lnTo>
                  <a:pt x="108" y="481"/>
                </a:lnTo>
                <a:lnTo>
                  <a:pt x="90" y="463"/>
                </a:lnTo>
                <a:lnTo>
                  <a:pt x="90" y="445"/>
                </a:lnTo>
                <a:lnTo>
                  <a:pt x="342" y="445"/>
                </a:lnTo>
                <a:lnTo>
                  <a:pt x="336" y="427"/>
                </a:lnTo>
                <a:lnTo>
                  <a:pt x="342" y="361"/>
                </a:lnTo>
                <a:lnTo>
                  <a:pt x="336" y="349"/>
                </a:lnTo>
                <a:lnTo>
                  <a:pt x="336" y="325"/>
                </a:lnTo>
                <a:lnTo>
                  <a:pt x="354" y="306"/>
                </a:lnTo>
                <a:lnTo>
                  <a:pt x="342" y="300"/>
                </a:lnTo>
                <a:lnTo>
                  <a:pt x="348" y="288"/>
                </a:lnTo>
                <a:lnTo>
                  <a:pt x="336" y="264"/>
                </a:lnTo>
                <a:lnTo>
                  <a:pt x="324" y="228"/>
                </a:lnTo>
                <a:lnTo>
                  <a:pt x="306" y="132"/>
                </a:lnTo>
                <a:lnTo>
                  <a:pt x="282" y="0"/>
                </a:lnTo>
                <a:lnTo>
                  <a:pt x="30" y="0"/>
                </a:lnTo>
                <a:lnTo>
                  <a:pt x="42" y="12"/>
                </a:lnTo>
                <a:lnTo>
                  <a:pt x="24" y="168"/>
                </a:lnTo>
                <a:lnTo>
                  <a:pt x="0" y="349"/>
                </a:lnTo>
                <a:lnTo>
                  <a:pt x="12" y="51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 name="Google Shape;245;p64"/>
          <p:cNvSpPr/>
          <p:nvPr/>
        </p:nvSpPr>
        <p:spPr>
          <a:xfrm>
            <a:off x="7178675" y="3659696"/>
            <a:ext cx="561975" cy="839788"/>
          </a:xfrm>
          <a:custGeom>
            <a:avLst/>
            <a:gdLst/>
            <a:ahLst/>
            <a:cxnLst/>
            <a:rect l="l" t="t" r="r" b="b"/>
            <a:pathLst>
              <a:path w="354" h="529" extrusionOk="0">
                <a:moveTo>
                  <a:pt x="12" y="511"/>
                </a:moveTo>
                <a:lnTo>
                  <a:pt x="30" y="511"/>
                </a:lnTo>
                <a:lnTo>
                  <a:pt x="48" y="457"/>
                </a:lnTo>
                <a:lnTo>
                  <a:pt x="54" y="529"/>
                </a:lnTo>
                <a:lnTo>
                  <a:pt x="108" y="517"/>
                </a:lnTo>
                <a:lnTo>
                  <a:pt x="108" y="481"/>
                </a:lnTo>
                <a:lnTo>
                  <a:pt x="90" y="463"/>
                </a:lnTo>
                <a:lnTo>
                  <a:pt x="90" y="445"/>
                </a:lnTo>
                <a:lnTo>
                  <a:pt x="342" y="445"/>
                </a:lnTo>
                <a:lnTo>
                  <a:pt x="336" y="427"/>
                </a:lnTo>
                <a:lnTo>
                  <a:pt x="342" y="361"/>
                </a:lnTo>
                <a:lnTo>
                  <a:pt x="336" y="349"/>
                </a:lnTo>
                <a:lnTo>
                  <a:pt x="336" y="325"/>
                </a:lnTo>
                <a:lnTo>
                  <a:pt x="354" y="306"/>
                </a:lnTo>
                <a:lnTo>
                  <a:pt x="342" y="300"/>
                </a:lnTo>
                <a:lnTo>
                  <a:pt x="348" y="288"/>
                </a:lnTo>
                <a:lnTo>
                  <a:pt x="336" y="264"/>
                </a:lnTo>
                <a:lnTo>
                  <a:pt x="324" y="228"/>
                </a:lnTo>
                <a:lnTo>
                  <a:pt x="306" y="132"/>
                </a:lnTo>
                <a:lnTo>
                  <a:pt x="282" y="0"/>
                </a:lnTo>
                <a:lnTo>
                  <a:pt x="30" y="0"/>
                </a:lnTo>
                <a:lnTo>
                  <a:pt x="42" y="12"/>
                </a:lnTo>
                <a:lnTo>
                  <a:pt x="24" y="168"/>
                </a:lnTo>
                <a:lnTo>
                  <a:pt x="0" y="349"/>
                </a:lnTo>
                <a:lnTo>
                  <a:pt x="12" y="511"/>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64"/>
          <p:cNvSpPr/>
          <p:nvPr userDrawn="1"/>
        </p:nvSpPr>
        <p:spPr>
          <a:xfrm>
            <a:off x="7321550" y="4366133"/>
            <a:ext cx="1163638" cy="982663"/>
          </a:xfrm>
          <a:custGeom>
            <a:avLst/>
            <a:gdLst/>
            <a:ahLst/>
            <a:cxnLst/>
            <a:rect l="l" t="t" r="r" b="b"/>
            <a:pathLst>
              <a:path w="733" h="619" extrusionOk="0">
                <a:moveTo>
                  <a:pt x="18" y="72"/>
                </a:moveTo>
                <a:lnTo>
                  <a:pt x="48" y="48"/>
                </a:lnTo>
                <a:lnTo>
                  <a:pt x="48" y="66"/>
                </a:lnTo>
                <a:lnTo>
                  <a:pt x="120" y="54"/>
                </a:lnTo>
                <a:lnTo>
                  <a:pt x="126" y="60"/>
                </a:lnTo>
                <a:lnTo>
                  <a:pt x="120" y="66"/>
                </a:lnTo>
                <a:lnTo>
                  <a:pt x="198" y="108"/>
                </a:lnTo>
                <a:lnTo>
                  <a:pt x="222" y="138"/>
                </a:lnTo>
                <a:lnTo>
                  <a:pt x="252" y="132"/>
                </a:lnTo>
                <a:lnTo>
                  <a:pt x="312" y="114"/>
                </a:lnTo>
                <a:lnTo>
                  <a:pt x="324" y="96"/>
                </a:lnTo>
                <a:lnTo>
                  <a:pt x="366" y="108"/>
                </a:lnTo>
                <a:lnTo>
                  <a:pt x="402" y="144"/>
                </a:lnTo>
                <a:lnTo>
                  <a:pt x="408" y="156"/>
                </a:lnTo>
                <a:lnTo>
                  <a:pt x="468" y="204"/>
                </a:lnTo>
                <a:lnTo>
                  <a:pt x="474" y="252"/>
                </a:lnTo>
                <a:lnTo>
                  <a:pt x="468" y="318"/>
                </a:lnTo>
                <a:lnTo>
                  <a:pt x="468" y="336"/>
                </a:lnTo>
                <a:lnTo>
                  <a:pt x="480" y="336"/>
                </a:lnTo>
                <a:lnTo>
                  <a:pt x="480" y="324"/>
                </a:lnTo>
                <a:lnTo>
                  <a:pt x="498" y="330"/>
                </a:lnTo>
                <a:lnTo>
                  <a:pt x="486" y="390"/>
                </a:lnTo>
                <a:lnTo>
                  <a:pt x="522" y="438"/>
                </a:lnTo>
                <a:lnTo>
                  <a:pt x="540" y="438"/>
                </a:lnTo>
                <a:lnTo>
                  <a:pt x="540" y="462"/>
                </a:lnTo>
                <a:lnTo>
                  <a:pt x="552" y="462"/>
                </a:lnTo>
                <a:lnTo>
                  <a:pt x="546" y="480"/>
                </a:lnTo>
                <a:lnTo>
                  <a:pt x="570" y="535"/>
                </a:lnTo>
                <a:lnTo>
                  <a:pt x="606" y="553"/>
                </a:lnTo>
                <a:lnTo>
                  <a:pt x="624" y="589"/>
                </a:lnTo>
                <a:lnTo>
                  <a:pt x="624" y="613"/>
                </a:lnTo>
                <a:lnTo>
                  <a:pt x="654" y="619"/>
                </a:lnTo>
                <a:lnTo>
                  <a:pt x="696" y="607"/>
                </a:lnTo>
                <a:lnTo>
                  <a:pt x="709" y="613"/>
                </a:lnTo>
                <a:lnTo>
                  <a:pt x="733" y="523"/>
                </a:lnTo>
                <a:lnTo>
                  <a:pt x="733" y="432"/>
                </a:lnTo>
                <a:lnTo>
                  <a:pt x="684" y="330"/>
                </a:lnTo>
                <a:lnTo>
                  <a:pt x="678" y="264"/>
                </a:lnTo>
                <a:lnTo>
                  <a:pt x="636" y="192"/>
                </a:lnTo>
                <a:lnTo>
                  <a:pt x="612" y="120"/>
                </a:lnTo>
                <a:lnTo>
                  <a:pt x="588" y="42"/>
                </a:lnTo>
                <a:lnTo>
                  <a:pt x="594" y="30"/>
                </a:lnTo>
                <a:lnTo>
                  <a:pt x="552" y="18"/>
                </a:lnTo>
                <a:lnTo>
                  <a:pt x="540" y="30"/>
                </a:lnTo>
                <a:lnTo>
                  <a:pt x="540" y="66"/>
                </a:lnTo>
                <a:lnTo>
                  <a:pt x="528" y="72"/>
                </a:lnTo>
                <a:lnTo>
                  <a:pt x="522" y="48"/>
                </a:lnTo>
                <a:lnTo>
                  <a:pt x="396" y="42"/>
                </a:lnTo>
                <a:lnTo>
                  <a:pt x="264" y="30"/>
                </a:lnTo>
                <a:lnTo>
                  <a:pt x="252" y="0"/>
                </a:lnTo>
                <a:lnTo>
                  <a:pt x="0" y="0"/>
                </a:lnTo>
                <a:lnTo>
                  <a:pt x="0" y="18"/>
                </a:lnTo>
                <a:lnTo>
                  <a:pt x="18" y="36"/>
                </a:lnTo>
                <a:lnTo>
                  <a:pt x="18" y="72"/>
                </a:lnTo>
                <a:close/>
              </a:path>
            </a:pathLst>
          </a:custGeom>
          <a:solidFill>
            <a:srgbClr val="7F7F7F"/>
          </a:solidFill>
          <a:ln w="9525" cap="flat" cmpd="sng">
            <a:solidFill>
              <a:schemeClr val="bg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64"/>
          <p:cNvSpPr/>
          <p:nvPr/>
        </p:nvSpPr>
        <p:spPr>
          <a:xfrm>
            <a:off x="6900863" y="3354896"/>
            <a:ext cx="1344613" cy="304800"/>
          </a:xfrm>
          <a:custGeom>
            <a:avLst/>
            <a:gdLst/>
            <a:ahLst/>
            <a:cxnLst/>
            <a:rect l="l" t="t" r="r" b="b"/>
            <a:pathLst>
              <a:path w="847" h="192" extrusionOk="0">
                <a:moveTo>
                  <a:pt x="847" y="0"/>
                </a:moveTo>
                <a:lnTo>
                  <a:pt x="649" y="0"/>
                </a:lnTo>
                <a:lnTo>
                  <a:pt x="505" y="0"/>
                </a:lnTo>
                <a:lnTo>
                  <a:pt x="439" y="0"/>
                </a:lnTo>
                <a:lnTo>
                  <a:pt x="325" y="0"/>
                </a:lnTo>
                <a:lnTo>
                  <a:pt x="217" y="0"/>
                </a:lnTo>
                <a:lnTo>
                  <a:pt x="223" y="24"/>
                </a:lnTo>
                <a:lnTo>
                  <a:pt x="79" y="30"/>
                </a:lnTo>
                <a:lnTo>
                  <a:pt x="73" y="18"/>
                </a:lnTo>
                <a:lnTo>
                  <a:pt x="73" y="36"/>
                </a:lnTo>
                <a:lnTo>
                  <a:pt x="67" y="42"/>
                </a:lnTo>
                <a:lnTo>
                  <a:pt x="73" y="48"/>
                </a:lnTo>
                <a:lnTo>
                  <a:pt x="61" y="54"/>
                </a:lnTo>
                <a:lnTo>
                  <a:pt x="67" y="66"/>
                </a:lnTo>
                <a:lnTo>
                  <a:pt x="55" y="78"/>
                </a:lnTo>
                <a:lnTo>
                  <a:pt x="61" y="90"/>
                </a:lnTo>
                <a:lnTo>
                  <a:pt x="37" y="114"/>
                </a:lnTo>
                <a:lnTo>
                  <a:pt x="37" y="132"/>
                </a:lnTo>
                <a:lnTo>
                  <a:pt x="19" y="156"/>
                </a:lnTo>
                <a:lnTo>
                  <a:pt x="19" y="180"/>
                </a:lnTo>
                <a:lnTo>
                  <a:pt x="0" y="192"/>
                </a:lnTo>
                <a:lnTo>
                  <a:pt x="103" y="192"/>
                </a:lnTo>
                <a:lnTo>
                  <a:pt x="205" y="192"/>
                </a:lnTo>
                <a:lnTo>
                  <a:pt x="583" y="192"/>
                </a:lnTo>
                <a:lnTo>
                  <a:pt x="589" y="168"/>
                </a:lnTo>
                <a:lnTo>
                  <a:pt x="607" y="162"/>
                </a:lnTo>
                <a:lnTo>
                  <a:pt x="625" y="132"/>
                </a:lnTo>
                <a:lnTo>
                  <a:pt x="667" y="126"/>
                </a:lnTo>
                <a:lnTo>
                  <a:pt x="715" y="102"/>
                </a:lnTo>
                <a:lnTo>
                  <a:pt x="721" y="84"/>
                </a:lnTo>
                <a:lnTo>
                  <a:pt x="751" y="72"/>
                </a:lnTo>
                <a:lnTo>
                  <a:pt x="757" y="84"/>
                </a:lnTo>
                <a:lnTo>
                  <a:pt x="781" y="66"/>
                </a:lnTo>
                <a:lnTo>
                  <a:pt x="805" y="66"/>
                </a:lnTo>
                <a:lnTo>
                  <a:pt x="823" y="42"/>
                </a:lnTo>
                <a:lnTo>
                  <a:pt x="841" y="42"/>
                </a:lnTo>
                <a:lnTo>
                  <a:pt x="847"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64"/>
          <p:cNvSpPr/>
          <p:nvPr/>
        </p:nvSpPr>
        <p:spPr>
          <a:xfrm>
            <a:off x="6900863" y="3354896"/>
            <a:ext cx="1344613" cy="304800"/>
          </a:xfrm>
          <a:custGeom>
            <a:avLst/>
            <a:gdLst/>
            <a:ahLst/>
            <a:cxnLst/>
            <a:rect l="l" t="t" r="r" b="b"/>
            <a:pathLst>
              <a:path w="847" h="192" extrusionOk="0">
                <a:moveTo>
                  <a:pt x="847" y="0"/>
                </a:moveTo>
                <a:lnTo>
                  <a:pt x="649" y="0"/>
                </a:lnTo>
                <a:lnTo>
                  <a:pt x="505" y="0"/>
                </a:lnTo>
                <a:lnTo>
                  <a:pt x="439" y="0"/>
                </a:lnTo>
                <a:lnTo>
                  <a:pt x="325" y="0"/>
                </a:lnTo>
                <a:lnTo>
                  <a:pt x="217" y="0"/>
                </a:lnTo>
                <a:lnTo>
                  <a:pt x="223" y="24"/>
                </a:lnTo>
                <a:lnTo>
                  <a:pt x="79" y="30"/>
                </a:lnTo>
                <a:lnTo>
                  <a:pt x="73" y="18"/>
                </a:lnTo>
                <a:lnTo>
                  <a:pt x="73" y="36"/>
                </a:lnTo>
                <a:lnTo>
                  <a:pt x="67" y="42"/>
                </a:lnTo>
                <a:lnTo>
                  <a:pt x="73" y="48"/>
                </a:lnTo>
                <a:lnTo>
                  <a:pt x="61" y="54"/>
                </a:lnTo>
                <a:lnTo>
                  <a:pt x="67" y="66"/>
                </a:lnTo>
                <a:lnTo>
                  <a:pt x="55" y="78"/>
                </a:lnTo>
                <a:lnTo>
                  <a:pt x="61" y="90"/>
                </a:lnTo>
                <a:lnTo>
                  <a:pt x="37" y="114"/>
                </a:lnTo>
                <a:lnTo>
                  <a:pt x="37" y="132"/>
                </a:lnTo>
                <a:lnTo>
                  <a:pt x="19" y="156"/>
                </a:lnTo>
                <a:lnTo>
                  <a:pt x="19" y="180"/>
                </a:lnTo>
                <a:lnTo>
                  <a:pt x="0" y="192"/>
                </a:lnTo>
                <a:lnTo>
                  <a:pt x="103" y="192"/>
                </a:lnTo>
                <a:lnTo>
                  <a:pt x="205" y="192"/>
                </a:lnTo>
                <a:lnTo>
                  <a:pt x="583" y="192"/>
                </a:lnTo>
                <a:lnTo>
                  <a:pt x="589" y="168"/>
                </a:lnTo>
                <a:lnTo>
                  <a:pt x="607" y="162"/>
                </a:lnTo>
                <a:lnTo>
                  <a:pt x="625" y="132"/>
                </a:lnTo>
                <a:lnTo>
                  <a:pt x="667" y="126"/>
                </a:lnTo>
                <a:lnTo>
                  <a:pt x="715" y="102"/>
                </a:lnTo>
                <a:lnTo>
                  <a:pt x="721" y="84"/>
                </a:lnTo>
                <a:lnTo>
                  <a:pt x="751" y="72"/>
                </a:lnTo>
                <a:lnTo>
                  <a:pt x="757" y="84"/>
                </a:lnTo>
                <a:lnTo>
                  <a:pt x="781" y="66"/>
                </a:lnTo>
                <a:lnTo>
                  <a:pt x="805" y="66"/>
                </a:lnTo>
                <a:lnTo>
                  <a:pt x="823" y="42"/>
                </a:lnTo>
                <a:lnTo>
                  <a:pt x="841" y="42"/>
                </a:lnTo>
                <a:lnTo>
                  <a:pt x="847"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64"/>
          <p:cNvSpPr/>
          <p:nvPr/>
        </p:nvSpPr>
        <p:spPr>
          <a:xfrm>
            <a:off x="6900863" y="3354896"/>
            <a:ext cx="1344613" cy="304800"/>
          </a:xfrm>
          <a:custGeom>
            <a:avLst/>
            <a:gdLst/>
            <a:ahLst/>
            <a:cxnLst/>
            <a:rect l="l" t="t" r="r" b="b"/>
            <a:pathLst>
              <a:path w="847" h="192" extrusionOk="0">
                <a:moveTo>
                  <a:pt x="847" y="0"/>
                </a:moveTo>
                <a:lnTo>
                  <a:pt x="649" y="0"/>
                </a:lnTo>
                <a:lnTo>
                  <a:pt x="505" y="0"/>
                </a:lnTo>
                <a:lnTo>
                  <a:pt x="439" y="0"/>
                </a:lnTo>
                <a:lnTo>
                  <a:pt x="325" y="0"/>
                </a:lnTo>
                <a:lnTo>
                  <a:pt x="217" y="0"/>
                </a:lnTo>
                <a:lnTo>
                  <a:pt x="223" y="24"/>
                </a:lnTo>
                <a:lnTo>
                  <a:pt x="79" y="30"/>
                </a:lnTo>
                <a:lnTo>
                  <a:pt x="73" y="18"/>
                </a:lnTo>
                <a:lnTo>
                  <a:pt x="73" y="36"/>
                </a:lnTo>
                <a:lnTo>
                  <a:pt x="67" y="42"/>
                </a:lnTo>
                <a:lnTo>
                  <a:pt x="73" y="48"/>
                </a:lnTo>
                <a:lnTo>
                  <a:pt x="61" y="54"/>
                </a:lnTo>
                <a:lnTo>
                  <a:pt x="67" y="66"/>
                </a:lnTo>
                <a:lnTo>
                  <a:pt x="55" y="78"/>
                </a:lnTo>
                <a:lnTo>
                  <a:pt x="61" y="90"/>
                </a:lnTo>
                <a:lnTo>
                  <a:pt x="37" y="114"/>
                </a:lnTo>
                <a:lnTo>
                  <a:pt x="37" y="132"/>
                </a:lnTo>
                <a:lnTo>
                  <a:pt x="19" y="156"/>
                </a:lnTo>
                <a:lnTo>
                  <a:pt x="19" y="180"/>
                </a:lnTo>
                <a:lnTo>
                  <a:pt x="0" y="192"/>
                </a:lnTo>
                <a:lnTo>
                  <a:pt x="103" y="192"/>
                </a:lnTo>
                <a:lnTo>
                  <a:pt x="205" y="192"/>
                </a:lnTo>
                <a:lnTo>
                  <a:pt x="583" y="192"/>
                </a:lnTo>
                <a:lnTo>
                  <a:pt x="589" y="168"/>
                </a:lnTo>
                <a:lnTo>
                  <a:pt x="607" y="162"/>
                </a:lnTo>
                <a:lnTo>
                  <a:pt x="625" y="132"/>
                </a:lnTo>
                <a:lnTo>
                  <a:pt x="667" y="126"/>
                </a:lnTo>
                <a:lnTo>
                  <a:pt x="715" y="102"/>
                </a:lnTo>
                <a:lnTo>
                  <a:pt x="721" y="84"/>
                </a:lnTo>
                <a:lnTo>
                  <a:pt x="751" y="72"/>
                </a:lnTo>
                <a:lnTo>
                  <a:pt x="757" y="84"/>
                </a:lnTo>
                <a:lnTo>
                  <a:pt x="781" y="66"/>
                </a:lnTo>
                <a:lnTo>
                  <a:pt x="805" y="66"/>
                </a:lnTo>
                <a:lnTo>
                  <a:pt x="823" y="42"/>
                </a:lnTo>
                <a:lnTo>
                  <a:pt x="841" y="42"/>
                </a:lnTo>
                <a:lnTo>
                  <a:pt x="847"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64"/>
          <p:cNvSpPr/>
          <p:nvPr/>
        </p:nvSpPr>
        <p:spPr>
          <a:xfrm>
            <a:off x="6691313" y="3659696"/>
            <a:ext cx="554038" cy="839788"/>
          </a:xfrm>
          <a:custGeom>
            <a:avLst/>
            <a:gdLst/>
            <a:ahLst/>
            <a:cxnLst/>
            <a:rect l="l" t="t" r="r" b="b"/>
            <a:pathLst>
              <a:path w="349" h="529" extrusionOk="0">
                <a:moveTo>
                  <a:pt x="319" y="511"/>
                </a:moveTo>
                <a:lnTo>
                  <a:pt x="259" y="511"/>
                </a:lnTo>
                <a:lnTo>
                  <a:pt x="199" y="529"/>
                </a:lnTo>
                <a:lnTo>
                  <a:pt x="175" y="481"/>
                </a:lnTo>
                <a:lnTo>
                  <a:pt x="187" y="445"/>
                </a:lnTo>
                <a:lnTo>
                  <a:pt x="96" y="445"/>
                </a:lnTo>
                <a:lnTo>
                  <a:pt x="0" y="445"/>
                </a:lnTo>
                <a:lnTo>
                  <a:pt x="6" y="439"/>
                </a:lnTo>
                <a:lnTo>
                  <a:pt x="0" y="415"/>
                </a:lnTo>
                <a:lnTo>
                  <a:pt x="12" y="415"/>
                </a:lnTo>
                <a:lnTo>
                  <a:pt x="12" y="391"/>
                </a:lnTo>
                <a:lnTo>
                  <a:pt x="30" y="355"/>
                </a:lnTo>
                <a:lnTo>
                  <a:pt x="54" y="337"/>
                </a:lnTo>
                <a:lnTo>
                  <a:pt x="54" y="325"/>
                </a:lnTo>
                <a:lnTo>
                  <a:pt x="72" y="300"/>
                </a:lnTo>
                <a:lnTo>
                  <a:pt x="54" y="288"/>
                </a:lnTo>
                <a:lnTo>
                  <a:pt x="48" y="264"/>
                </a:lnTo>
                <a:lnTo>
                  <a:pt x="54" y="258"/>
                </a:lnTo>
                <a:lnTo>
                  <a:pt x="48" y="252"/>
                </a:lnTo>
                <a:lnTo>
                  <a:pt x="54" y="234"/>
                </a:lnTo>
                <a:lnTo>
                  <a:pt x="48" y="228"/>
                </a:lnTo>
                <a:lnTo>
                  <a:pt x="48" y="222"/>
                </a:lnTo>
                <a:lnTo>
                  <a:pt x="54" y="204"/>
                </a:lnTo>
                <a:lnTo>
                  <a:pt x="42" y="192"/>
                </a:lnTo>
                <a:lnTo>
                  <a:pt x="48" y="174"/>
                </a:lnTo>
                <a:lnTo>
                  <a:pt x="42" y="162"/>
                </a:lnTo>
                <a:lnTo>
                  <a:pt x="48" y="156"/>
                </a:lnTo>
                <a:lnTo>
                  <a:pt x="42" y="150"/>
                </a:lnTo>
                <a:lnTo>
                  <a:pt x="54" y="138"/>
                </a:lnTo>
                <a:lnTo>
                  <a:pt x="54" y="114"/>
                </a:lnTo>
                <a:lnTo>
                  <a:pt x="72" y="108"/>
                </a:lnTo>
                <a:lnTo>
                  <a:pt x="66" y="96"/>
                </a:lnTo>
                <a:lnTo>
                  <a:pt x="84" y="84"/>
                </a:lnTo>
                <a:lnTo>
                  <a:pt x="84" y="72"/>
                </a:lnTo>
                <a:lnTo>
                  <a:pt x="102" y="66"/>
                </a:lnTo>
                <a:lnTo>
                  <a:pt x="108" y="30"/>
                </a:lnTo>
                <a:lnTo>
                  <a:pt x="132" y="12"/>
                </a:lnTo>
                <a:lnTo>
                  <a:pt x="132" y="0"/>
                </a:lnTo>
                <a:lnTo>
                  <a:pt x="235" y="0"/>
                </a:lnTo>
                <a:lnTo>
                  <a:pt x="337" y="0"/>
                </a:lnTo>
                <a:lnTo>
                  <a:pt x="349" y="12"/>
                </a:lnTo>
                <a:lnTo>
                  <a:pt x="331" y="168"/>
                </a:lnTo>
                <a:lnTo>
                  <a:pt x="307" y="349"/>
                </a:lnTo>
                <a:lnTo>
                  <a:pt x="319" y="511"/>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64"/>
          <p:cNvSpPr/>
          <p:nvPr/>
        </p:nvSpPr>
        <p:spPr>
          <a:xfrm>
            <a:off x="6691313" y="3659696"/>
            <a:ext cx="554038" cy="839788"/>
          </a:xfrm>
          <a:custGeom>
            <a:avLst/>
            <a:gdLst/>
            <a:ahLst/>
            <a:cxnLst/>
            <a:rect l="l" t="t" r="r" b="b"/>
            <a:pathLst>
              <a:path w="349" h="529" extrusionOk="0">
                <a:moveTo>
                  <a:pt x="319" y="511"/>
                </a:moveTo>
                <a:lnTo>
                  <a:pt x="259" y="511"/>
                </a:lnTo>
                <a:lnTo>
                  <a:pt x="199" y="529"/>
                </a:lnTo>
                <a:lnTo>
                  <a:pt x="175" y="481"/>
                </a:lnTo>
                <a:lnTo>
                  <a:pt x="187" y="445"/>
                </a:lnTo>
                <a:lnTo>
                  <a:pt x="96" y="445"/>
                </a:lnTo>
                <a:lnTo>
                  <a:pt x="0" y="445"/>
                </a:lnTo>
                <a:lnTo>
                  <a:pt x="6" y="439"/>
                </a:lnTo>
                <a:lnTo>
                  <a:pt x="0" y="415"/>
                </a:lnTo>
                <a:lnTo>
                  <a:pt x="12" y="415"/>
                </a:lnTo>
                <a:lnTo>
                  <a:pt x="12" y="391"/>
                </a:lnTo>
                <a:lnTo>
                  <a:pt x="30" y="355"/>
                </a:lnTo>
                <a:lnTo>
                  <a:pt x="54" y="337"/>
                </a:lnTo>
                <a:lnTo>
                  <a:pt x="54" y="325"/>
                </a:lnTo>
                <a:lnTo>
                  <a:pt x="72" y="300"/>
                </a:lnTo>
                <a:lnTo>
                  <a:pt x="54" y="288"/>
                </a:lnTo>
                <a:lnTo>
                  <a:pt x="48" y="264"/>
                </a:lnTo>
                <a:lnTo>
                  <a:pt x="54" y="258"/>
                </a:lnTo>
                <a:lnTo>
                  <a:pt x="48" y="252"/>
                </a:lnTo>
                <a:lnTo>
                  <a:pt x="54" y="234"/>
                </a:lnTo>
                <a:lnTo>
                  <a:pt x="48" y="228"/>
                </a:lnTo>
                <a:lnTo>
                  <a:pt x="48" y="222"/>
                </a:lnTo>
                <a:lnTo>
                  <a:pt x="54" y="204"/>
                </a:lnTo>
                <a:lnTo>
                  <a:pt x="42" y="192"/>
                </a:lnTo>
                <a:lnTo>
                  <a:pt x="48" y="174"/>
                </a:lnTo>
                <a:lnTo>
                  <a:pt x="42" y="162"/>
                </a:lnTo>
                <a:lnTo>
                  <a:pt x="48" y="156"/>
                </a:lnTo>
                <a:lnTo>
                  <a:pt x="42" y="150"/>
                </a:lnTo>
                <a:lnTo>
                  <a:pt x="54" y="138"/>
                </a:lnTo>
                <a:lnTo>
                  <a:pt x="54" y="114"/>
                </a:lnTo>
                <a:lnTo>
                  <a:pt x="72" y="108"/>
                </a:lnTo>
                <a:lnTo>
                  <a:pt x="66" y="96"/>
                </a:lnTo>
                <a:lnTo>
                  <a:pt x="84" y="84"/>
                </a:lnTo>
                <a:lnTo>
                  <a:pt x="84" y="72"/>
                </a:lnTo>
                <a:lnTo>
                  <a:pt x="102" y="66"/>
                </a:lnTo>
                <a:lnTo>
                  <a:pt x="108" y="30"/>
                </a:lnTo>
                <a:lnTo>
                  <a:pt x="132" y="12"/>
                </a:lnTo>
                <a:lnTo>
                  <a:pt x="132" y="0"/>
                </a:lnTo>
                <a:lnTo>
                  <a:pt x="235" y="0"/>
                </a:lnTo>
                <a:lnTo>
                  <a:pt x="337" y="0"/>
                </a:lnTo>
                <a:lnTo>
                  <a:pt x="349" y="12"/>
                </a:lnTo>
                <a:lnTo>
                  <a:pt x="331" y="168"/>
                </a:lnTo>
                <a:lnTo>
                  <a:pt x="307" y="349"/>
                </a:lnTo>
                <a:lnTo>
                  <a:pt x="319" y="511"/>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64"/>
          <p:cNvSpPr/>
          <p:nvPr/>
        </p:nvSpPr>
        <p:spPr>
          <a:xfrm>
            <a:off x="6691313" y="3659696"/>
            <a:ext cx="554038" cy="839788"/>
          </a:xfrm>
          <a:custGeom>
            <a:avLst/>
            <a:gdLst/>
            <a:ahLst/>
            <a:cxnLst/>
            <a:rect l="l" t="t" r="r" b="b"/>
            <a:pathLst>
              <a:path w="349" h="529" extrusionOk="0">
                <a:moveTo>
                  <a:pt x="319" y="511"/>
                </a:moveTo>
                <a:lnTo>
                  <a:pt x="259" y="511"/>
                </a:lnTo>
                <a:lnTo>
                  <a:pt x="199" y="529"/>
                </a:lnTo>
                <a:lnTo>
                  <a:pt x="175" y="481"/>
                </a:lnTo>
                <a:lnTo>
                  <a:pt x="187" y="445"/>
                </a:lnTo>
                <a:lnTo>
                  <a:pt x="96" y="445"/>
                </a:lnTo>
                <a:lnTo>
                  <a:pt x="0" y="445"/>
                </a:lnTo>
                <a:lnTo>
                  <a:pt x="6" y="439"/>
                </a:lnTo>
                <a:lnTo>
                  <a:pt x="0" y="415"/>
                </a:lnTo>
                <a:lnTo>
                  <a:pt x="12" y="415"/>
                </a:lnTo>
                <a:lnTo>
                  <a:pt x="12" y="391"/>
                </a:lnTo>
                <a:lnTo>
                  <a:pt x="30" y="355"/>
                </a:lnTo>
                <a:lnTo>
                  <a:pt x="54" y="337"/>
                </a:lnTo>
                <a:lnTo>
                  <a:pt x="54" y="325"/>
                </a:lnTo>
                <a:lnTo>
                  <a:pt x="72" y="300"/>
                </a:lnTo>
                <a:lnTo>
                  <a:pt x="54" y="288"/>
                </a:lnTo>
                <a:lnTo>
                  <a:pt x="48" y="264"/>
                </a:lnTo>
                <a:lnTo>
                  <a:pt x="54" y="258"/>
                </a:lnTo>
                <a:lnTo>
                  <a:pt x="48" y="252"/>
                </a:lnTo>
                <a:lnTo>
                  <a:pt x="54" y="234"/>
                </a:lnTo>
                <a:lnTo>
                  <a:pt x="48" y="228"/>
                </a:lnTo>
                <a:lnTo>
                  <a:pt x="48" y="222"/>
                </a:lnTo>
                <a:lnTo>
                  <a:pt x="54" y="204"/>
                </a:lnTo>
                <a:lnTo>
                  <a:pt x="42" y="192"/>
                </a:lnTo>
                <a:lnTo>
                  <a:pt x="48" y="174"/>
                </a:lnTo>
                <a:lnTo>
                  <a:pt x="42" y="162"/>
                </a:lnTo>
                <a:lnTo>
                  <a:pt x="48" y="156"/>
                </a:lnTo>
                <a:lnTo>
                  <a:pt x="42" y="150"/>
                </a:lnTo>
                <a:lnTo>
                  <a:pt x="54" y="138"/>
                </a:lnTo>
                <a:lnTo>
                  <a:pt x="54" y="114"/>
                </a:lnTo>
                <a:lnTo>
                  <a:pt x="72" y="108"/>
                </a:lnTo>
                <a:lnTo>
                  <a:pt x="66" y="96"/>
                </a:lnTo>
                <a:lnTo>
                  <a:pt x="84" y="84"/>
                </a:lnTo>
                <a:lnTo>
                  <a:pt x="84" y="72"/>
                </a:lnTo>
                <a:lnTo>
                  <a:pt x="102" y="66"/>
                </a:lnTo>
                <a:lnTo>
                  <a:pt x="108" y="30"/>
                </a:lnTo>
                <a:lnTo>
                  <a:pt x="132" y="12"/>
                </a:lnTo>
                <a:lnTo>
                  <a:pt x="132" y="0"/>
                </a:lnTo>
                <a:lnTo>
                  <a:pt x="235" y="0"/>
                </a:lnTo>
                <a:lnTo>
                  <a:pt x="337" y="0"/>
                </a:lnTo>
                <a:lnTo>
                  <a:pt x="349" y="12"/>
                </a:lnTo>
                <a:lnTo>
                  <a:pt x="331" y="168"/>
                </a:lnTo>
                <a:lnTo>
                  <a:pt x="307" y="349"/>
                </a:lnTo>
                <a:lnTo>
                  <a:pt x="319" y="511"/>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64"/>
          <p:cNvSpPr/>
          <p:nvPr/>
        </p:nvSpPr>
        <p:spPr>
          <a:xfrm>
            <a:off x="6500813" y="1313371"/>
            <a:ext cx="906463" cy="935038"/>
          </a:xfrm>
          <a:custGeom>
            <a:avLst/>
            <a:gdLst/>
            <a:ahLst/>
            <a:cxnLst/>
            <a:rect l="l" t="t" r="r" b="b"/>
            <a:pathLst>
              <a:path w="571" h="589" extrusionOk="0">
                <a:moveTo>
                  <a:pt x="240" y="48"/>
                </a:moveTo>
                <a:lnTo>
                  <a:pt x="198" y="54"/>
                </a:lnTo>
                <a:lnTo>
                  <a:pt x="198" y="12"/>
                </a:lnTo>
                <a:lnTo>
                  <a:pt x="186" y="0"/>
                </a:lnTo>
                <a:lnTo>
                  <a:pt x="120" y="42"/>
                </a:lnTo>
                <a:lnTo>
                  <a:pt x="84" y="48"/>
                </a:lnTo>
                <a:lnTo>
                  <a:pt x="78" y="36"/>
                </a:lnTo>
                <a:lnTo>
                  <a:pt x="66" y="24"/>
                </a:lnTo>
                <a:lnTo>
                  <a:pt x="54" y="36"/>
                </a:lnTo>
                <a:lnTo>
                  <a:pt x="54" y="114"/>
                </a:lnTo>
                <a:lnTo>
                  <a:pt x="18" y="138"/>
                </a:lnTo>
                <a:lnTo>
                  <a:pt x="0" y="168"/>
                </a:lnTo>
                <a:lnTo>
                  <a:pt x="0" y="186"/>
                </a:lnTo>
                <a:lnTo>
                  <a:pt x="18" y="204"/>
                </a:lnTo>
                <a:lnTo>
                  <a:pt x="12" y="222"/>
                </a:lnTo>
                <a:lnTo>
                  <a:pt x="6" y="294"/>
                </a:lnTo>
                <a:lnTo>
                  <a:pt x="48" y="324"/>
                </a:lnTo>
                <a:lnTo>
                  <a:pt x="78" y="336"/>
                </a:lnTo>
                <a:lnTo>
                  <a:pt x="102" y="372"/>
                </a:lnTo>
                <a:lnTo>
                  <a:pt x="150" y="402"/>
                </a:lnTo>
                <a:lnTo>
                  <a:pt x="162" y="456"/>
                </a:lnTo>
                <a:lnTo>
                  <a:pt x="180" y="553"/>
                </a:lnTo>
                <a:lnTo>
                  <a:pt x="210" y="565"/>
                </a:lnTo>
                <a:lnTo>
                  <a:pt x="216" y="589"/>
                </a:lnTo>
                <a:lnTo>
                  <a:pt x="493" y="589"/>
                </a:lnTo>
                <a:lnTo>
                  <a:pt x="487" y="492"/>
                </a:lnTo>
                <a:lnTo>
                  <a:pt x="511" y="432"/>
                </a:lnTo>
                <a:lnTo>
                  <a:pt x="529" y="324"/>
                </a:lnTo>
                <a:lnTo>
                  <a:pt x="571" y="240"/>
                </a:lnTo>
                <a:lnTo>
                  <a:pt x="565" y="228"/>
                </a:lnTo>
                <a:lnTo>
                  <a:pt x="541" y="252"/>
                </a:lnTo>
                <a:lnTo>
                  <a:pt x="535" y="282"/>
                </a:lnTo>
                <a:lnTo>
                  <a:pt x="481" y="318"/>
                </a:lnTo>
                <a:lnTo>
                  <a:pt x="499" y="276"/>
                </a:lnTo>
                <a:lnTo>
                  <a:pt x="517" y="246"/>
                </a:lnTo>
                <a:lnTo>
                  <a:pt x="505" y="234"/>
                </a:lnTo>
                <a:lnTo>
                  <a:pt x="511" y="210"/>
                </a:lnTo>
                <a:lnTo>
                  <a:pt x="487" y="210"/>
                </a:lnTo>
                <a:lnTo>
                  <a:pt x="499" y="168"/>
                </a:lnTo>
                <a:lnTo>
                  <a:pt x="463" y="156"/>
                </a:lnTo>
                <a:lnTo>
                  <a:pt x="469" y="138"/>
                </a:lnTo>
                <a:lnTo>
                  <a:pt x="271" y="84"/>
                </a:lnTo>
                <a:lnTo>
                  <a:pt x="259" y="60"/>
                </a:lnTo>
                <a:lnTo>
                  <a:pt x="240" y="48"/>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64"/>
          <p:cNvSpPr/>
          <p:nvPr/>
        </p:nvSpPr>
        <p:spPr>
          <a:xfrm>
            <a:off x="6500813" y="1313371"/>
            <a:ext cx="906463" cy="935038"/>
          </a:xfrm>
          <a:custGeom>
            <a:avLst/>
            <a:gdLst/>
            <a:ahLst/>
            <a:cxnLst/>
            <a:rect l="l" t="t" r="r" b="b"/>
            <a:pathLst>
              <a:path w="571" h="589" extrusionOk="0">
                <a:moveTo>
                  <a:pt x="240" y="48"/>
                </a:moveTo>
                <a:lnTo>
                  <a:pt x="198" y="54"/>
                </a:lnTo>
                <a:lnTo>
                  <a:pt x="198" y="12"/>
                </a:lnTo>
                <a:lnTo>
                  <a:pt x="186" y="0"/>
                </a:lnTo>
                <a:lnTo>
                  <a:pt x="120" y="42"/>
                </a:lnTo>
                <a:lnTo>
                  <a:pt x="84" y="48"/>
                </a:lnTo>
                <a:lnTo>
                  <a:pt x="78" y="36"/>
                </a:lnTo>
                <a:lnTo>
                  <a:pt x="66" y="24"/>
                </a:lnTo>
                <a:lnTo>
                  <a:pt x="54" y="36"/>
                </a:lnTo>
                <a:lnTo>
                  <a:pt x="54" y="114"/>
                </a:lnTo>
                <a:lnTo>
                  <a:pt x="18" y="138"/>
                </a:lnTo>
                <a:lnTo>
                  <a:pt x="0" y="168"/>
                </a:lnTo>
                <a:lnTo>
                  <a:pt x="0" y="186"/>
                </a:lnTo>
                <a:lnTo>
                  <a:pt x="18" y="204"/>
                </a:lnTo>
                <a:lnTo>
                  <a:pt x="12" y="222"/>
                </a:lnTo>
                <a:lnTo>
                  <a:pt x="6" y="294"/>
                </a:lnTo>
                <a:lnTo>
                  <a:pt x="48" y="324"/>
                </a:lnTo>
                <a:lnTo>
                  <a:pt x="78" y="336"/>
                </a:lnTo>
                <a:lnTo>
                  <a:pt x="102" y="372"/>
                </a:lnTo>
                <a:lnTo>
                  <a:pt x="150" y="402"/>
                </a:lnTo>
                <a:lnTo>
                  <a:pt x="162" y="456"/>
                </a:lnTo>
                <a:lnTo>
                  <a:pt x="180" y="553"/>
                </a:lnTo>
                <a:lnTo>
                  <a:pt x="210" y="565"/>
                </a:lnTo>
                <a:lnTo>
                  <a:pt x="216" y="589"/>
                </a:lnTo>
                <a:lnTo>
                  <a:pt x="493" y="589"/>
                </a:lnTo>
                <a:lnTo>
                  <a:pt x="487" y="492"/>
                </a:lnTo>
                <a:lnTo>
                  <a:pt x="511" y="432"/>
                </a:lnTo>
                <a:lnTo>
                  <a:pt x="529" y="324"/>
                </a:lnTo>
                <a:lnTo>
                  <a:pt x="571" y="240"/>
                </a:lnTo>
                <a:lnTo>
                  <a:pt x="565" y="228"/>
                </a:lnTo>
                <a:lnTo>
                  <a:pt x="541" y="252"/>
                </a:lnTo>
                <a:lnTo>
                  <a:pt x="535" y="282"/>
                </a:lnTo>
                <a:lnTo>
                  <a:pt x="481" y="318"/>
                </a:lnTo>
                <a:lnTo>
                  <a:pt x="499" y="276"/>
                </a:lnTo>
                <a:lnTo>
                  <a:pt x="517" y="246"/>
                </a:lnTo>
                <a:lnTo>
                  <a:pt x="505" y="234"/>
                </a:lnTo>
                <a:lnTo>
                  <a:pt x="511" y="210"/>
                </a:lnTo>
                <a:lnTo>
                  <a:pt x="487" y="210"/>
                </a:lnTo>
                <a:lnTo>
                  <a:pt x="499" y="168"/>
                </a:lnTo>
                <a:lnTo>
                  <a:pt x="463" y="156"/>
                </a:lnTo>
                <a:lnTo>
                  <a:pt x="469" y="138"/>
                </a:lnTo>
                <a:lnTo>
                  <a:pt x="271" y="84"/>
                </a:lnTo>
                <a:lnTo>
                  <a:pt x="259" y="60"/>
                </a:lnTo>
                <a:lnTo>
                  <a:pt x="240" y="48"/>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 name="Google Shape;257;p64"/>
          <p:cNvSpPr/>
          <p:nvPr/>
        </p:nvSpPr>
        <p:spPr>
          <a:xfrm>
            <a:off x="6500813" y="1313371"/>
            <a:ext cx="906463" cy="935038"/>
          </a:xfrm>
          <a:custGeom>
            <a:avLst/>
            <a:gdLst/>
            <a:ahLst/>
            <a:cxnLst/>
            <a:rect l="l" t="t" r="r" b="b"/>
            <a:pathLst>
              <a:path w="571" h="589" extrusionOk="0">
                <a:moveTo>
                  <a:pt x="240" y="48"/>
                </a:moveTo>
                <a:lnTo>
                  <a:pt x="198" y="54"/>
                </a:lnTo>
                <a:lnTo>
                  <a:pt x="198" y="12"/>
                </a:lnTo>
                <a:lnTo>
                  <a:pt x="186" y="0"/>
                </a:lnTo>
                <a:lnTo>
                  <a:pt x="120" y="42"/>
                </a:lnTo>
                <a:lnTo>
                  <a:pt x="84" y="48"/>
                </a:lnTo>
                <a:lnTo>
                  <a:pt x="78" y="36"/>
                </a:lnTo>
                <a:lnTo>
                  <a:pt x="66" y="24"/>
                </a:lnTo>
                <a:lnTo>
                  <a:pt x="54" y="36"/>
                </a:lnTo>
                <a:lnTo>
                  <a:pt x="54" y="114"/>
                </a:lnTo>
                <a:lnTo>
                  <a:pt x="18" y="138"/>
                </a:lnTo>
                <a:lnTo>
                  <a:pt x="0" y="168"/>
                </a:lnTo>
                <a:lnTo>
                  <a:pt x="0" y="186"/>
                </a:lnTo>
                <a:lnTo>
                  <a:pt x="18" y="204"/>
                </a:lnTo>
                <a:lnTo>
                  <a:pt x="12" y="222"/>
                </a:lnTo>
                <a:lnTo>
                  <a:pt x="6" y="294"/>
                </a:lnTo>
                <a:lnTo>
                  <a:pt x="48" y="324"/>
                </a:lnTo>
                <a:lnTo>
                  <a:pt x="78" y="336"/>
                </a:lnTo>
                <a:lnTo>
                  <a:pt x="102" y="372"/>
                </a:lnTo>
                <a:lnTo>
                  <a:pt x="150" y="402"/>
                </a:lnTo>
                <a:lnTo>
                  <a:pt x="162" y="456"/>
                </a:lnTo>
                <a:lnTo>
                  <a:pt x="180" y="553"/>
                </a:lnTo>
                <a:lnTo>
                  <a:pt x="210" y="565"/>
                </a:lnTo>
                <a:lnTo>
                  <a:pt x="216" y="589"/>
                </a:lnTo>
                <a:lnTo>
                  <a:pt x="493" y="589"/>
                </a:lnTo>
                <a:lnTo>
                  <a:pt x="487" y="492"/>
                </a:lnTo>
                <a:lnTo>
                  <a:pt x="511" y="432"/>
                </a:lnTo>
                <a:lnTo>
                  <a:pt x="529" y="324"/>
                </a:lnTo>
                <a:lnTo>
                  <a:pt x="571" y="240"/>
                </a:lnTo>
                <a:lnTo>
                  <a:pt x="565" y="228"/>
                </a:lnTo>
                <a:lnTo>
                  <a:pt x="541" y="252"/>
                </a:lnTo>
                <a:lnTo>
                  <a:pt x="535" y="282"/>
                </a:lnTo>
                <a:lnTo>
                  <a:pt x="481" y="318"/>
                </a:lnTo>
                <a:lnTo>
                  <a:pt x="499" y="276"/>
                </a:lnTo>
                <a:lnTo>
                  <a:pt x="517" y="246"/>
                </a:lnTo>
                <a:lnTo>
                  <a:pt x="505" y="234"/>
                </a:lnTo>
                <a:lnTo>
                  <a:pt x="511" y="210"/>
                </a:lnTo>
                <a:lnTo>
                  <a:pt x="487" y="210"/>
                </a:lnTo>
                <a:lnTo>
                  <a:pt x="499" y="168"/>
                </a:lnTo>
                <a:lnTo>
                  <a:pt x="463" y="156"/>
                </a:lnTo>
                <a:lnTo>
                  <a:pt x="469" y="138"/>
                </a:lnTo>
                <a:lnTo>
                  <a:pt x="271" y="84"/>
                </a:lnTo>
                <a:lnTo>
                  <a:pt x="259" y="60"/>
                </a:lnTo>
                <a:lnTo>
                  <a:pt x="240" y="48"/>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 name="Google Shape;258;p64"/>
          <p:cNvSpPr/>
          <p:nvPr/>
        </p:nvSpPr>
        <p:spPr>
          <a:xfrm>
            <a:off x="6710363" y="2248408"/>
            <a:ext cx="620713" cy="1058863"/>
          </a:xfrm>
          <a:custGeom>
            <a:avLst/>
            <a:gdLst/>
            <a:ahLst/>
            <a:cxnLst/>
            <a:rect l="l" t="t" r="r" b="b"/>
            <a:pathLst>
              <a:path w="391" h="667" extrusionOk="0">
                <a:moveTo>
                  <a:pt x="6" y="258"/>
                </a:moveTo>
                <a:lnTo>
                  <a:pt x="0" y="288"/>
                </a:lnTo>
                <a:lnTo>
                  <a:pt x="12" y="336"/>
                </a:lnTo>
                <a:lnTo>
                  <a:pt x="72" y="390"/>
                </a:lnTo>
                <a:lnTo>
                  <a:pt x="90" y="438"/>
                </a:lnTo>
                <a:lnTo>
                  <a:pt x="108" y="426"/>
                </a:lnTo>
                <a:lnTo>
                  <a:pt x="139" y="444"/>
                </a:lnTo>
                <a:lnTo>
                  <a:pt x="114" y="504"/>
                </a:lnTo>
                <a:lnTo>
                  <a:pt x="114" y="516"/>
                </a:lnTo>
                <a:lnTo>
                  <a:pt x="199" y="583"/>
                </a:lnTo>
                <a:lnTo>
                  <a:pt x="205" y="613"/>
                </a:lnTo>
                <a:lnTo>
                  <a:pt x="199" y="631"/>
                </a:lnTo>
                <a:lnTo>
                  <a:pt x="211" y="655"/>
                </a:lnTo>
                <a:lnTo>
                  <a:pt x="217" y="661"/>
                </a:lnTo>
                <a:lnTo>
                  <a:pt x="223" y="649"/>
                </a:lnTo>
                <a:lnTo>
                  <a:pt x="235" y="667"/>
                </a:lnTo>
                <a:lnTo>
                  <a:pt x="229" y="655"/>
                </a:lnTo>
                <a:lnTo>
                  <a:pt x="247" y="637"/>
                </a:lnTo>
                <a:lnTo>
                  <a:pt x="295" y="655"/>
                </a:lnTo>
                <a:lnTo>
                  <a:pt x="301" y="643"/>
                </a:lnTo>
                <a:lnTo>
                  <a:pt x="295" y="613"/>
                </a:lnTo>
                <a:lnTo>
                  <a:pt x="337" y="607"/>
                </a:lnTo>
                <a:lnTo>
                  <a:pt x="331" y="583"/>
                </a:lnTo>
                <a:lnTo>
                  <a:pt x="343" y="564"/>
                </a:lnTo>
                <a:lnTo>
                  <a:pt x="337" y="558"/>
                </a:lnTo>
                <a:lnTo>
                  <a:pt x="343" y="552"/>
                </a:lnTo>
                <a:lnTo>
                  <a:pt x="343" y="534"/>
                </a:lnTo>
                <a:lnTo>
                  <a:pt x="349" y="528"/>
                </a:lnTo>
                <a:lnTo>
                  <a:pt x="349" y="516"/>
                </a:lnTo>
                <a:lnTo>
                  <a:pt x="379" y="486"/>
                </a:lnTo>
                <a:lnTo>
                  <a:pt x="391" y="456"/>
                </a:lnTo>
                <a:lnTo>
                  <a:pt x="391" y="432"/>
                </a:lnTo>
                <a:lnTo>
                  <a:pt x="379" y="414"/>
                </a:lnTo>
                <a:lnTo>
                  <a:pt x="391" y="378"/>
                </a:lnTo>
                <a:lnTo>
                  <a:pt x="391" y="90"/>
                </a:lnTo>
                <a:lnTo>
                  <a:pt x="385" y="84"/>
                </a:lnTo>
                <a:lnTo>
                  <a:pt x="361" y="24"/>
                </a:lnTo>
                <a:lnTo>
                  <a:pt x="361" y="0"/>
                </a:lnTo>
                <a:lnTo>
                  <a:pt x="84" y="0"/>
                </a:lnTo>
                <a:lnTo>
                  <a:pt x="133" y="42"/>
                </a:lnTo>
                <a:lnTo>
                  <a:pt x="133" y="60"/>
                </a:lnTo>
                <a:lnTo>
                  <a:pt x="133" y="78"/>
                </a:lnTo>
                <a:lnTo>
                  <a:pt x="114" y="108"/>
                </a:lnTo>
                <a:lnTo>
                  <a:pt x="48" y="132"/>
                </a:lnTo>
                <a:lnTo>
                  <a:pt x="42" y="156"/>
                </a:lnTo>
                <a:lnTo>
                  <a:pt x="54" y="168"/>
                </a:lnTo>
                <a:lnTo>
                  <a:pt x="54" y="186"/>
                </a:lnTo>
                <a:lnTo>
                  <a:pt x="36" y="222"/>
                </a:lnTo>
                <a:lnTo>
                  <a:pt x="12" y="234"/>
                </a:lnTo>
                <a:lnTo>
                  <a:pt x="12" y="252"/>
                </a:lnTo>
                <a:lnTo>
                  <a:pt x="6" y="258"/>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64"/>
          <p:cNvSpPr/>
          <p:nvPr/>
        </p:nvSpPr>
        <p:spPr>
          <a:xfrm>
            <a:off x="6710363" y="2248408"/>
            <a:ext cx="620713" cy="1058863"/>
          </a:xfrm>
          <a:custGeom>
            <a:avLst/>
            <a:gdLst/>
            <a:ahLst/>
            <a:cxnLst/>
            <a:rect l="l" t="t" r="r" b="b"/>
            <a:pathLst>
              <a:path w="391" h="667" extrusionOk="0">
                <a:moveTo>
                  <a:pt x="6" y="258"/>
                </a:moveTo>
                <a:lnTo>
                  <a:pt x="0" y="288"/>
                </a:lnTo>
                <a:lnTo>
                  <a:pt x="12" y="336"/>
                </a:lnTo>
                <a:lnTo>
                  <a:pt x="72" y="390"/>
                </a:lnTo>
                <a:lnTo>
                  <a:pt x="90" y="438"/>
                </a:lnTo>
                <a:lnTo>
                  <a:pt x="108" y="426"/>
                </a:lnTo>
                <a:lnTo>
                  <a:pt x="139" y="444"/>
                </a:lnTo>
                <a:lnTo>
                  <a:pt x="114" y="504"/>
                </a:lnTo>
                <a:lnTo>
                  <a:pt x="114" y="516"/>
                </a:lnTo>
                <a:lnTo>
                  <a:pt x="199" y="583"/>
                </a:lnTo>
                <a:lnTo>
                  <a:pt x="205" y="613"/>
                </a:lnTo>
                <a:lnTo>
                  <a:pt x="199" y="631"/>
                </a:lnTo>
                <a:lnTo>
                  <a:pt x="211" y="655"/>
                </a:lnTo>
                <a:lnTo>
                  <a:pt x="217" y="661"/>
                </a:lnTo>
                <a:lnTo>
                  <a:pt x="223" y="649"/>
                </a:lnTo>
                <a:lnTo>
                  <a:pt x="235" y="667"/>
                </a:lnTo>
                <a:lnTo>
                  <a:pt x="229" y="655"/>
                </a:lnTo>
                <a:lnTo>
                  <a:pt x="247" y="637"/>
                </a:lnTo>
                <a:lnTo>
                  <a:pt x="295" y="655"/>
                </a:lnTo>
                <a:lnTo>
                  <a:pt x="301" y="643"/>
                </a:lnTo>
                <a:lnTo>
                  <a:pt x="295" y="613"/>
                </a:lnTo>
                <a:lnTo>
                  <a:pt x="337" y="607"/>
                </a:lnTo>
                <a:lnTo>
                  <a:pt x="331" y="583"/>
                </a:lnTo>
                <a:lnTo>
                  <a:pt x="343" y="564"/>
                </a:lnTo>
                <a:lnTo>
                  <a:pt x="337" y="558"/>
                </a:lnTo>
                <a:lnTo>
                  <a:pt x="343" y="552"/>
                </a:lnTo>
                <a:lnTo>
                  <a:pt x="343" y="534"/>
                </a:lnTo>
                <a:lnTo>
                  <a:pt x="349" y="528"/>
                </a:lnTo>
                <a:lnTo>
                  <a:pt x="349" y="516"/>
                </a:lnTo>
                <a:lnTo>
                  <a:pt x="379" y="486"/>
                </a:lnTo>
                <a:lnTo>
                  <a:pt x="391" y="456"/>
                </a:lnTo>
                <a:lnTo>
                  <a:pt x="391" y="432"/>
                </a:lnTo>
                <a:lnTo>
                  <a:pt x="379" y="414"/>
                </a:lnTo>
                <a:lnTo>
                  <a:pt x="391" y="378"/>
                </a:lnTo>
                <a:lnTo>
                  <a:pt x="391" y="90"/>
                </a:lnTo>
                <a:lnTo>
                  <a:pt x="385" y="84"/>
                </a:lnTo>
                <a:lnTo>
                  <a:pt x="361" y="24"/>
                </a:lnTo>
                <a:lnTo>
                  <a:pt x="361" y="0"/>
                </a:lnTo>
                <a:lnTo>
                  <a:pt x="84" y="0"/>
                </a:lnTo>
                <a:lnTo>
                  <a:pt x="133" y="42"/>
                </a:lnTo>
                <a:lnTo>
                  <a:pt x="133" y="60"/>
                </a:lnTo>
                <a:lnTo>
                  <a:pt x="133" y="78"/>
                </a:lnTo>
                <a:lnTo>
                  <a:pt x="114" y="108"/>
                </a:lnTo>
                <a:lnTo>
                  <a:pt x="48" y="132"/>
                </a:lnTo>
                <a:lnTo>
                  <a:pt x="42" y="156"/>
                </a:lnTo>
                <a:lnTo>
                  <a:pt x="54" y="168"/>
                </a:lnTo>
                <a:lnTo>
                  <a:pt x="54" y="186"/>
                </a:lnTo>
                <a:lnTo>
                  <a:pt x="36" y="222"/>
                </a:lnTo>
                <a:lnTo>
                  <a:pt x="12" y="234"/>
                </a:lnTo>
                <a:lnTo>
                  <a:pt x="12" y="252"/>
                </a:lnTo>
                <a:lnTo>
                  <a:pt x="6" y="258"/>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64"/>
          <p:cNvSpPr/>
          <p:nvPr/>
        </p:nvSpPr>
        <p:spPr>
          <a:xfrm>
            <a:off x="6710363" y="2248408"/>
            <a:ext cx="620713" cy="1058863"/>
          </a:xfrm>
          <a:custGeom>
            <a:avLst/>
            <a:gdLst/>
            <a:ahLst/>
            <a:cxnLst/>
            <a:rect l="l" t="t" r="r" b="b"/>
            <a:pathLst>
              <a:path w="391" h="667" extrusionOk="0">
                <a:moveTo>
                  <a:pt x="6" y="258"/>
                </a:moveTo>
                <a:lnTo>
                  <a:pt x="0" y="288"/>
                </a:lnTo>
                <a:lnTo>
                  <a:pt x="12" y="336"/>
                </a:lnTo>
                <a:lnTo>
                  <a:pt x="72" y="390"/>
                </a:lnTo>
                <a:lnTo>
                  <a:pt x="90" y="438"/>
                </a:lnTo>
                <a:lnTo>
                  <a:pt x="108" y="426"/>
                </a:lnTo>
                <a:lnTo>
                  <a:pt x="139" y="444"/>
                </a:lnTo>
                <a:lnTo>
                  <a:pt x="114" y="504"/>
                </a:lnTo>
                <a:lnTo>
                  <a:pt x="114" y="516"/>
                </a:lnTo>
                <a:lnTo>
                  <a:pt x="199" y="583"/>
                </a:lnTo>
                <a:lnTo>
                  <a:pt x="205" y="613"/>
                </a:lnTo>
                <a:lnTo>
                  <a:pt x="199" y="631"/>
                </a:lnTo>
                <a:lnTo>
                  <a:pt x="211" y="655"/>
                </a:lnTo>
                <a:lnTo>
                  <a:pt x="217" y="661"/>
                </a:lnTo>
                <a:lnTo>
                  <a:pt x="223" y="649"/>
                </a:lnTo>
                <a:lnTo>
                  <a:pt x="235" y="667"/>
                </a:lnTo>
                <a:lnTo>
                  <a:pt x="229" y="655"/>
                </a:lnTo>
                <a:lnTo>
                  <a:pt x="247" y="637"/>
                </a:lnTo>
                <a:lnTo>
                  <a:pt x="295" y="655"/>
                </a:lnTo>
                <a:lnTo>
                  <a:pt x="301" y="643"/>
                </a:lnTo>
                <a:lnTo>
                  <a:pt x="295" y="613"/>
                </a:lnTo>
                <a:lnTo>
                  <a:pt x="337" y="607"/>
                </a:lnTo>
                <a:lnTo>
                  <a:pt x="331" y="583"/>
                </a:lnTo>
                <a:lnTo>
                  <a:pt x="343" y="564"/>
                </a:lnTo>
                <a:lnTo>
                  <a:pt x="337" y="558"/>
                </a:lnTo>
                <a:lnTo>
                  <a:pt x="343" y="552"/>
                </a:lnTo>
                <a:lnTo>
                  <a:pt x="343" y="534"/>
                </a:lnTo>
                <a:lnTo>
                  <a:pt x="349" y="528"/>
                </a:lnTo>
                <a:lnTo>
                  <a:pt x="349" y="516"/>
                </a:lnTo>
                <a:lnTo>
                  <a:pt x="379" y="486"/>
                </a:lnTo>
                <a:lnTo>
                  <a:pt x="391" y="456"/>
                </a:lnTo>
                <a:lnTo>
                  <a:pt x="391" y="432"/>
                </a:lnTo>
                <a:lnTo>
                  <a:pt x="379" y="414"/>
                </a:lnTo>
                <a:lnTo>
                  <a:pt x="391" y="378"/>
                </a:lnTo>
                <a:lnTo>
                  <a:pt x="391" y="90"/>
                </a:lnTo>
                <a:lnTo>
                  <a:pt x="385" y="84"/>
                </a:lnTo>
                <a:lnTo>
                  <a:pt x="361" y="24"/>
                </a:lnTo>
                <a:lnTo>
                  <a:pt x="361" y="0"/>
                </a:lnTo>
                <a:lnTo>
                  <a:pt x="84" y="0"/>
                </a:lnTo>
                <a:lnTo>
                  <a:pt x="133" y="42"/>
                </a:lnTo>
                <a:lnTo>
                  <a:pt x="133" y="60"/>
                </a:lnTo>
                <a:lnTo>
                  <a:pt x="133" y="78"/>
                </a:lnTo>
                <a:lnTo>
                  <a:pt x="114" y="108"/>
                </a:lnTo>
                <a:lnTo>
                  <a:pt x="48" y="132"/>
                </a:lnTo>
                <a:lnTo>
                  <a:pt x="42" y="156"/>
                </a:lnTo>
                <a:lnTo>
                  <a:pt x="54" y="168"/>
                </a:lnTo>
                <a:lnTo>
                  <a:pt x="54" y="186"/>
                </a:lnTo>
                <a:lnTo>
                  <a:pt x="36" y="222"/>
                </a:lnTo>
                <a:lnTo>
                  <a:pt x="12" y="234"/>
                </a:lnTo>
                <a:lnTo>
                  <a:pt x="12" y="252"/>
                </a:lnTo>
                <a:lnTo>
                  <a:pt x="6" y="258"/>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64"/>
          <p:cNvSpPr/>
          <p:nvPr/>
        </p:nvSpPr>
        <p:spPr>
          <a:xfrm>
            <a:off x="7826375" y="3354896"/>
            <a:ext cx="1344613" cy="514350"/>
          </a:xfrm>
          <a:custGeom>
            <a:avLst/>
            <a:gdLst/>
            <a:ahLst/>
            <a:cxnLst/>
            <a:rect l="l" t="t" r="r" b="b"/>
            <a:pathLst>
              <a:path w="847" h="324" extrusionOk="0">
                <a:moveTo>
                  <a:pt x="757" y="0"/>
                </a:moveTo>
                <a:lnTo>
                  <a:pt x="264" y="0"/>
                </a:lnTo>
                <a:lnTo>
                  <a:pt x="258" y="42"/>
                </a:lnTo>
                <a:lnTo>
                  <a:pt x="240" y="42"/>
                </a:lnTo>
                <a:lnTo>
                  <a:pt x="222" y="66"/>
                </a:lnTo>
                <a:lnTo>
                  <a:pt x="198" y="66"/>
                </a:lnTo>
                <a:lnTo>
                  <a:pt x="174" y="84"/>
                </a:lnTo>
                <a:lnTo>
                  <a:pt x="168" y="72"/>
                </a:lnTo>
                <a:lnTo>
                  <a:pt x="138" y="84"/>
                </a:lnTo>
                <a:lnTo>
                  <a:pt x="132" y="102"/>
                </a:lnTo>
                <a:lnTo>
                  <a:pt x="84" y="126"/>
                </a:lnTo>
                <a:lnTo>
                  <a:pt x="42" y="132"/>
                </a:lnTo>
                <a:lnTo>
                  <a:pt x="24" y="162"/>
                </a:lnTo>
                <a:lnTo>
                  <a:pt x="6" y="168"/>
                </a:lnTo>
                <a:lnTo>
                  <a:pt x="0" y="192"/>
                </a:lnTo>
                <a:lnTo>
                  <a:pt x="120" y="192"/>
                </a:lnTo>
                <a:lnTo>
                  <a:pt x="192" y="168"/>
                </a:lnTo>
                <a:lnTo>
                  <a:pt x="324" y="174"/>
                </a:lnTo>
                <a:lnTo>
                  <a:pt x="324" y="186"/>
                </a:lnTo>
                <a:lnTo>
                  <a:pt x="336" y="180"/>
                </a:lnTo>
                <a:lnTo>
                  <a:pt x="348" y="198"/>
                </a:lnTo>
                <a:lnTo>
                  <a:pt x="348" y="216"/>
                </a:lnTo>
                <a:lnTo>
                  <a:pt x="457" y="216"/>
                </a:lnTo>
                <a:lnTo>
                  <a:pt x="565" y="324"/>
                </a:lnTo>
                <a:lnTo>
                  <a:pt x="607" y="318"/>
                </a:lnTo>
                <a:lnTo>
                  <a:pt x="643" y="300"/>
                </a:lnTo>
                <a:lnTo>
                  <a:pt x="685" y="252"/>
                </a:lnTo>
                <a:lnTo>
                  <a:pt x="715" y="234"/>
                </a:lnTo>
                <a:lnTo>
                  <a:pt x="751" y="234"/>
                </a:lnTo>
                <a:lnTo>
                  <a:pt x="781" y="222"/>
                </a:lnTo>
                <a:lnTo>
                  <a:pt x="781" y="198"/>
                </a:lnTo>
                <a:lnTo>
                  <a:pt x="757" y="198"/>
                </a:lnTo>
                <a:lnTo>
                  <a:pt x="781" y="168"/>
                </a:lnTo>
                <a:lnTo>
                  <a:pt x="745" y="144"/>
                </a:lnTo>
                <a:lnTo>
                  <a:pt x="775" y="138"/>
                </a:lnTo>
                <a:lnTo>
                  <a:pt x="793" y="156"/>
                </a:lnTo>
                <a:lnTo>
                  <a:pt x="811" y="156"/>
                </a:lnTo>
                <a:lnTo>
                  <a:pt x="847" y="126"/>
                </a:lnTo>
                <a:lnTo>
                  <a:pt x="841" y="90"/>
                </a:lnTo>
                <a:lnTo>
                  <a:pt x="823" y="114"/>
                </a:lnTo>
                <a:lnTo>
                  <a:pt x="817" y="84"/>
                </a:lnTo>
                <a:lnTo>
                  <a:pt x="769" y="96"/>
                </a:lnTo>
                <a:lnTo>
                  <a:pt x="757" y="90"/>
                </a:lnTo>
                <a:lnTo>
                  <a:pt x="757" y="78"/>
                </a:lnTo>
                <a:lnTo>
                  <a:pt x="763" y="48"/>
                </a:lnTo>
                <a:lnTo>
                  <a:pt x="775" y="78"/>
                </a:lnTo>
                <a:lnTo>
                  <a:pt x="817" y="54"/>
                </a:lnTo>
                <a:lnTo>
                  <a:pt x="835" y="60"/>
                </a:lnTo>
                <a:lnTo>
                  <a:pt x="841" y="72"/>
                </a:lnTo>
                <a:lnTo>
                  <a:pt x="829" y="30"/>
                </a:lnTo>
                <a:lnTo>
                  <a:pt x="835" y="0"/>
                </a:lnTo>
                <a:lnTo>
                  <a:pt x="757"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64"/>
          <p:cNvSpPr/>
          <p:nvPr/>
        </p:nvSpPr>
        <p:spPr>
          <a:xfrm>
            <a:off x="7826375" y="3354896"/>
            <a:ext cx="1344613" cy="514350"/>
          </a:xfrm>
          <a:custGeom>
            <a:avLst/>
            <a:gdLst/>
            <a:ahLst/>
            <a:cxnLst/>
            <a:rect l="l" t="t" r="r" b="b"/>
            <a:pathLst>
              <a:path w="847" h="324" extrusionOk="0">
                <a:moveTo>
                  <a:pt x="757" y="0"/>
                </a:moveTo>
                <a:lnTo>
                  <a:pt x="264" y="0"/>
                </a:lnTo>
                <a:lnTo>
                  <a:pt x="258" y="42"/>
                </a:lnTo>
                <a:lnTo>
                  <a:pt x="240" y="42"/>
                </a:lnTo>
                <a:lnTo>
                  <a:pt x="222" y="66"/>
                </a:lnTo>
                <a:lnTo>
                  <a:pt x="198" y="66"/>
                </a:lnTo>
                <a:lnTo>
                  <a:pt x="174" y="84"/>
                </a:lnTo>
                <a:lnTo>
                  <a:pt x="168" y="72"/>
                </a:lnTo>
                <a:lnTo>
                  <a:pt x="138" y="84"/>
                </a:lnTo>
                <a:lnTo>
                  <a:pt x="132" y="102"/>
                </a:lnTo>
                <a:lnTo>
                  <a:pt x="84" y="126"/>
                </a:lnTo>
                <a:lnTo>
                  <a:pt x="42" y="132"/>
                </a:lnTo>
                <a:lnTo>
                  <a:pt x="24" y="162"/>
                </a:lnTo>
                <a:lnTo>
                  <a:pt x="6" y="168"/>
                </a:lnTo>
                <a:lnTo>
                  <a:pt x="0" y="192"/>
                </a:lnTo>
                <a:lnTo>
                  <a:pt x="120" y="192"/>
                </a:lnTo>
                <a:lnTo>
                  <a:pt x="192" y="168"/>
                </a:lnTo>
                <a:lnTo>
                  <a:pt x="324" y="174"/>
                </a:lnTo>
                <a:lnTo>
                  <a:pt x="324" y="186"/>
                </a:lnTo>
                <a:lnTo>
                  <a:pt x="336" y="180"/>
                </a:lnTo>
                <a:lnTo>
                  <a:pt x="348" y="198"/>
                </a:lnTo>
                <a:lnTo>
                  <a:pt x="348" y="216"/>
                </a:lnTo>
                <a:lnTo>
                  <a:pt x="457" y="216"/>
                </a:lnTo>
                <a:lnTo>
                  <a:pt x="565" y="324"/>
                </a:lnTo>
                <a:lnTo>
                  <a:pt x="607" y="318"/>
                </a:lnTo>
                <a:lnTo>
                  <a:pt x="643" y="300"/>
                </a:lnTo>
                <a:lnTo>
                  <a:pt x="685" y="252"/>
                </a:lnTo>
                <a:lnTo>
                  <a:pt x="715" y="234"/>
                </a:lnTo>
                <a:lnTo>
                  <a:pt x="751" y="234"/>
                </a:lnTo>
                <a:lnTo>
                  <a:pt x="781" y="222"/>
                </a:lnTo>
                <a:lnTo>
                  <a:pt x="781" y="198"/>
                </a:lnTo>
                <a:lnTo>
                  <a:pt x="757" y="198"/>
                </a:lnTo>
                <a:lnTo>
                  <a:pt x="781" y="168"/>
                </a:lnTo>
                <a:lnTo>
                  <a:pt x="745" y="144"/>
                </a:lnTo>
                <a:lnTo>
                  <a:pt x="775" y="138"/>
                </a:lnTo>
                <a:lnTo>
                  <a:pt x="793" y="156"/>
                </a:lnTo>
                <a:lnTo>
                  <a:pt x="811" y="156"/>
                </a:lnTo>
                <a:lnTo>
                  <a:pt x="847" y="126"/>
                </a:lnTo>
                <a:lnTo>
                  <a:pt x="841" y="90"/>
                </a:lnTo>
                <a:lnTo>
                  <a:pt x="823" y="114"/>
                </a:lnTo>
                <a:lnTo>
                  <a:pt x="817" y="84"/>
                </a:lnTo>
                <a:lnTo>
                  <a:pt x="769" y="96"/>
                </a:lnTo>
                <a:lnTo>
                  <a:pt x="757" y="90"/>
                </a:lnTo>
                <a:lnTo>
                  <a:pt x="757" y="78"/>
                </a:lnTo>
                <a:lnTo>
                  <a:pt x="763" y="48"/>
                </a:lnTo>
                <a:lnTo>
                  <a:pt x="775" y="78"/>
                </a:lnTo>
                <a:lnTo>
                  <a:pt x="817" y="54"/>
                </a:lnTo>
                <a:lnTo>
                  <a:pt x="835" y="60"/>
                </a:lnTo>
                <a:lnTo>
                  <a:pt x="841" y="72"/>
                </a:lnTo>
                <a:lnTo>
                  <a:pt x="829" y="30"/>
                </a:lnTo>
                <a:lnTo>
                  <a:pt x="835" y="0"/>
                </a:lnTo>
                <a:lnTo>
                  <a:pt x="757"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64"/>
          <p:cNvSpPr/>
          <p:nvPr/>
        </p:nvSpPr>
        <p:spPr>
          <a:xfrm>
            <a:off x="7826375" y="3354896"/>
            <a:ext cx="1344613" cy="514350"/>
          </a:xfrm>
          <a:custGeom>
            <a:avLst/>
            <a:gdLst/>
            <a:ahLst/>
            <a:cxnLst/>
            <a:rect l="l" t="t" r="r" b="b"/>
            <a:pathLst>
              <a:path w="847" h="324" extrusionOk="0">
                <a:moveTo>
                  <a:pt x="757" y="0"/>
                </a:moveTo>
                <a:lnTo>
                  <a:pt x="264" y="0"/>
                </a:lnTo>
                <a:lnTo>
                  <a:pt x="258" y="42"/>
                </a:lnTo>
                <a:lnTo>
                  <a:pt x="240" y="42"/>
                </a:lnTo>
                <a:lnTo>
                  <a:pt x="222" y="66"/>
                </a:lnTo>
                <a:lnTo>
                  <a:pt x="198" y="66"/>
                </a:lnTo>
                <a:lnTo>
                  <a:pt x="174" y="84"/>
                </a:lnTo>
                <a:lnTo>
                  <a:pt x="168" y="72"/>
                </a:lnTo>
                <a:lnTo>
                  <a:pt x="138" y="84"/>
                </a:lnTo>
                <a:lnTo>
                  <a:pt x="132" y="102"/>
                </a:lnTo>
                <a:lnTo>
                  <a:pt x="84" y="126"/>
                </a:lnTo>
                <a:lnTo>
                  <a:pt x="42" y="132"/>
                </a:lnTo>
                <a:lnTo>
                  <a:pt x="24" y="162"/>
                </a:lnTo>
                <a:lnTo>
                  <a:pt x="6" y="168"/>
                </a:lnTo>
                <a:lnTo>
                  <a:pt x="0" y="192"/>
                </a:lnTo>
                <a:lnTo>
                  <a:pt x="120" y="192"/>
                </a:lnTo>
                <a:lnTo>
                  <a:pt x="192" y="168"/>
                </a:lnTo>
                <a:lnTo>
                  <a:pt x="324" y="174"/>
                </a:lnTo>
                <a:lnTo>
                  <a:pt x="324" y="186"/>
                </a:lnTo>
                <a:lnTo>
                  <a:pt x="336" y="180"/>
                </a:lnTo>
                <a:lnTo>
                  <a:pt x="348" y="198"/>
                </a:lnTo>
                <a:lnTo>
                  <a:pt x="348" y="216"/>
                </a:lnTo>
                <a:lnTo>
                  <a:pt x="457" y="216"/>
                </a:lnTo>
                <a:lnTo>
                  <a:pt x="565" y="324"/>
                </a:lnTo>
                <a:lnTo>
                  <a:pt x="607" y="318"/>
                </a:lnTo>
                <a:lnTo>
                  <a:pt x="643" y="300"/>
                </a:lnTo>
                <a:lnTo>
                  <a:pt x="685" y="252"/>
                </a:lnTo>
                <a:lnTo>
                  <a:pt x="715" y="234"/>
                </a:lnTo>
                <a:lnTo>
                  <a:pt x="751" y="234"/>
                </a:lnTo>
                <a:lnTo>
                  <a:pt x="781" y="222"/>
                </a:lnTo>
                <a:lnTo>
                  <a:pt x="781" y="198"/>
                </a:lnTo>
                <a:lnTo>
                  <a:pt x="757" y="198"/>
                </a:lnTo>
                <a:lnTo>
                  <a:pt x="781" y="168"/>
                </a:lnTo>
                <a:lnTo>
                  <a:pt x="745" y="144"/>
                </a:lnTo>
                <a:lnTo>
                  <a:pt x="775" y="138"/>
                </a:lnTo>
                <a:lnTo>
                  <a:pt x="793" y="156"/>
                </a:lnTo>
                <a:lnTo>
                  <a:pt x="811" y="156"/>
                </a:lnTo>
                <a:lnTo>
                  <a:pt x="847" y="126"/>
                </a:lnTo>
                <a:lnTo>
                  <a:pt x="841" y="90"/>
                </a:lnTo>
                <a:lnTo>
                  <a:pt x="823" y="114"/>
                </a:lnTo>
                <a:lnTo>
                  <a:pt x="817" y="84"/>
                </a:lnTo>
                <a:lnTo>
                  <a:pt x="769" y="96"/>
                </a:lnTo>
                <a:lnTo>
                  <a:pt x="757" y="90"/>
                </a:lnTo>
                <a:lnTo>
                  <a:pt x="757" y="78"/>
                </a:lnTo>
                <a:lnTo>
                  <a:pt x="763" y="48"/>
                </a:lnTo>
                <a:lnTo>
                  <a:pt x="775" y="78"/>
                </a:lnTo>
                <a:lnTo>
                  <a:pt x="817" y="54"/>
                </a:lnTo>
                <a:lnTo>
                  <a:pt x="835" y="60"/>
                </a:lnTo>
                <a:lnTo>
                  <a:pt x="841" y="72"/>
                </a:lnTo>
                <a:lnTo>
                  <a:pt x="829" y="30"/>
                </a:lnTo>
                <a:lnTo>
                  <a:pt x="835" y="0"/>
                </a:lnTo>
                <a:lnTo>
                  <a:pt x="757"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64"/>
          <p:cNvSpPr/>
          <p:nvPr/>
        </p:nvSpPr>
        <p:spPr>
          <a:xfrm>
            <a:off x="7931150" y="2838958"/>
            <a:ext cx="1220788" cy="515938"/>
          </a:xfrm>
          <a:custGeom>
            <a:avLst/>
            <a:gdLst/>
            <a:ahLst/>
            <a:cxnLst/>
            <a:rect l="l" t="t" r="r" b="b"/>
            <a:pathLst>
              <a:path w="769" h="325" extrusionOk="0">
                <a:moveTo>
                  <a:pt x="691" y="325"/>
                </a:moveTo>
                <a:lnTo>
                  <a:pt x="0" y="325"/>
                </a:lnTo>
                <a:lnTo>
                  <a:pt x="54" y="319"/>
                </a:lnTo>
                <a:lnTo>
                  <a:pt x="78" y="301"/>
                </a:lnTo>
                <a:lnTo>
                  <a:pt x="96" y="277"/>
                </a:lnTo>
                <a:lnTo>
                  <a:pt x="168" y="229"/>
                </a:lnTo>
                <a:lnTo>
                  <a:pt x="168" y="247"/>
                </a:lnTo>
                <a:lnTo>
                  <a:pt x="180" y="253"/>
                </a:lnTo>
                <a:lnTo>
                  <a:pt x="198" y="265"/>
                </a:lnTo>
                <a:lnTo>
                  <a:pt x="228" y="247"/>
                </a:lnTo>
                <a:lnTo>
                  <a:pt x="240" y="259"/>
                </a:lnTo>
                <a:lnTo>
                  <a:pt x="270" y="253"/>
                </a:lnTo>
                <a:lnTo>
                  <a:pt x="276" y="241"/>
                </a:lnTo>
                <a:lnTo>
                  <a:pt x="312" y="241"/>
                </a:lnTo>
                <a:lnTo>
                  <a:pt x="331" y="229"/>
                </a:lnTo>
                <a:lnTo>
                  <a:pt x="337" y="217"/>
                </a:lnTo>
                <a:lnTo>
                  <a:pt x="331" y="211"/>
                </a:lnTo>
                <a:lnTo>
                  <a:pt x="379" y="138"/>
                </a:lnTo>
                <a:lnTo>
                  <a:pt x="397" y="102"/>
                </a:lnTo>
                <a:lnTo>
                  <a:pt x="427" y="120"/>
                </a:lnTo>
                <a:lnTo>
                  <a:pt x="457" y="72"/>
                </a:lnTo>
                <a:lnTo>
                  <a:pt x="469" y="78"/>
                </a:lnTo>
                <a:lnTo>
                  <a:pt x="517" y="36"/>
                </a:lnTo>
                <a:lnTo>
                  <a:pt x="523" y="0"/>
                </a:lnTo>
                <a:lnTo>
                  <a:pt x="571" y="36"/>
                </a:lnTo>
                <a:lnTo>
                  <a:pt x="583" y="12"/>
                </a:lnTo>
                <a:lnTo>
                  <a:pt x="607" y="24"/>
                </a:lnTo>
                <a:lnTo>
                  <a:pt x="601" y="36"/>
                </a:lnTo>
                <a:lnTo>
                  <a:pt x="607" y="42"/>
                </a:lnTo>
                <a:lnTo>
                  <a:pt x="643" y="60"/>
                </a:lnTo>
                <a:lnTo>
                  <a:pt x="649" y="78"/>
                </a:lnTo>
                <a:lnTo>
                  <a:pt x="649" y="84"/>
                </a:lnTo>
                <a:lnTo>
                  <a:pt x="625" y="114"/>
                </a:lnTo>
                <a:lnTo>
                  <a:pt x="631" y="126"/>
                </a:lnTo>
                <a:lnTo>
                  <a:pt x="727" y="180"/>
                </a:lnTo>
                <a:lnTo>
                  <a:pt x="715" y="217"/>
                </a:lnTo>
                <a:lnTo>
                  <a:pt x="733" y="247"/>
                </a:lnTo>
                <a:lnTo>
                  <a:pt x="721" y="259"/>
                </a:lnTo>
                <a:lnTo>
                  <a:pt x="733" y="283"/>
                </a:lnTo>
                <a:lnTo>
                  <a:pt x="709" y="283"/>
                </a:lnTo>
                <a:lnTo>
                  <a:pt x="709" y="295"/>
                </a:lnTo>
                <a:lnTo>
                  <a:pt x="763" y="301"/>
                </a:lnTo>
                <a:lnTo>
                  <a:pt x="769" y="325"/>
                </a:lnTo>
                <a:lnTo>
                  <a:pt x="691" y="32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64"/>
          <p:cNvSpPr/>
          <p:nvPr/>
        </p:nvSpPr>
        <p:spPr>
          <a:xfrm>
            <a:off x="7931150" y="2838958"/>
            <a:ext cx="1220788" cy="515938"/>
          </a:xfrm>
          <a:custGeom>
            <a:avLst/>
            <a:gdLst/>
            <a:ahLst/>
            <a:cxnLst/>
            <a:rect l="l" t="t" r="r" b="b"/>
            <a:pathLst>
              <a:path w="769" h="325" extrusionOk="0">
                <a:moveTo>
                  <a:pt x="691" y="325"/>
                </a:moveTo>
                <a:lnTo>
                  <a:pt x="0" y="325"/>
                </a:lnTo>
                <a:lnTo>
                  <a:pt x="54" y="319"/>
                </a:lnTo>
                <a:lnTo>
                  <a:pt x="78" y="301"/>
                </a:lnTo>
                <a:lnTo>
                  <a:pt x="96" y="277"/>
                </a:lnTo>
                <a:lnTo>
                  <a:pt x="168" y="229"/>
                </a:lnTo>
                <a:lnTo>
                  <a:pt x="168" y="247"/>
                </a:lnTo>
                <a:lnTo>
                  <a:pt x="180" y="253"/>
                </a:lnTo>
                <a:lnTo>
                  <a:pt x="198" y="265"/>
                </a:lnTo>
                <a:lnTo>
                  <a:pt x="228" y="247"/>
                </a:lnTo>
                <a:lnTo>
                  <a:pt x="240" y="259"/>
                </a:lnTo>
                <a:lnTo>
                  <a:pt x="270" y="253"/>
                </a:lnTo>
                <a:lnTo>
                  <a:pt x="276" y="241"/>
                </a:lnTo>
                <a:lnTo>
                  <a:pt x="312" y="241"/>
                </a:lnTo>
                <a:lnTo>
                  <a:pt x="331" y="229"/>
                </a:lnTo>
                <a:lnTo>
                  <a:pt x="337" y="217"/>
                </a:lnTo>
                <a:lnTo>
                  <a:pt x="331" y="211"/>
                </a:lnTo>
                <a:lnTo>
                  <a:pt x="379" y="138"/>
                </a:lnTo>
                <a:lnTo>
                  <a:pt x="397" y="102"/>
                </a:lnTo>
                <a:lnTo>
                  <a:pt x="427" y="120"/>
                </a:lnTo>
                <a:lnTo>
                  <a:pt x="457" y="72"/>
                </a:lnTo>
                <a:lnTo>
                  <a:pt x="469" y="78"/>
                </a:lnTo>
                <a:lnTo>
                  <a:pt x="517" y="36"/>
                </a:lnTo>
                <a:lnTo>
                  <a:pt x="523" y="0"/>
                </a:lnTo>
                <a:lnTo>
                  <a:pt x="571" y="36"/>
                </a:lnTo>
                <a:lnTo>
                  <a:pt x="583" y="12"/>
                </a:lnTo>
                <a:lnTo>
                  <a:pt x="607" y="24"/>
                </a:lnTo>
                <a:lnTo>
                  <a:pt x="601" y="36"/>
                </a:lnTo>
                <a:lnTo>
                  <a:pt x="607" y="42"/>
                </a:lnTo>
                <a:lnTo>
                  <a:pt x="643" y="60"/>
                </a:lnTo>
                <a:lnTo>
                  <a:pt x="649" y="78"/>
                </a:lnTo>
                <a:lnTo>
                  <a:pt x="649" y="84"/>
                </a:lnTo>
                <a:lnTo>
                  <a:pt x="625" y="114"/>
                </a:lnTo>
                <a:lnTo>
                  <a:pt x="631" y="126"/>
                </a:lnTo>
                <a:lnTo>
                  <a:pt x="727" y="180"/>
                </a:lnTo>
                <a:lnTo>
                  <a:pt x="715" y="217"/>
                </a:lnTo>
                <a:lnTo>
                  <a:pt x="733" y="247"/>
                </a:lnTo>
                <a:lnTo>
                  <a:pt x="721" y="259"/>
                </a:lnTo>
                <a:lnTo>
                  <a:pt x="733" y="283"/>
                </a:lnTo>
                <a:lnTo>
                  <a:pt x="709" y="283"/>
                </a:lnTo>
                <a:lnTo>
                  <a:pt x="709" y="295"/>
                </a:lnTo>
                <a:lnTo>
                  <a:pt x="763" y="301"/>
                </a:lnTo>
                <a:lnTo>
                  <a:pt x="769" y="325"/>
                </a:lnTo>
                <a:lnTo>
                  <a:pt x="691" y="32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64"/>
          <p:cNvSpPr/>
          <p:nvPr/>
        </p:nvSpPr>
        <p:spPr>
          <a:xfrm>
            <a:off x="7931150" y="2838958"/>
            <a:ext cx="1220788" cy="515938"/>
          </a:xfrm>
          <a:custGeom>
            <a:avLst/>
            <a:gdLst/>
            <a:ahLst/>
            <a:cxnLst/>
            <a:rect l="l" t="t" r="r" b="b"/>
            <a:pathLst>
              <a:path w="769" h="325" extrusionOk="0">
                <a:moveTo>
                  <a:pt x="691" y="325"/>
                </a:moveTo>
                <a:lnTo>
                  <a:pt x="0" y="325"/>
                </a:lnTo>
                <a:lnTo>
                  <a:pt x="54" y="319"/>
                </a:lnTo>
                <a:lnTo>
                  <a:pt x="78" y="301"/>
                </a:lnTo>
                <a:lnTo>
                  <a:pt x="96" y="277"/>
                </a:lnTo>
                <a:lnTo>
                  <a:pt x="168" y="229"/>
                </a:lnTo>
                <a:lnTo>
                  <a:pt x="168" y="247"/>
                </a:lnTo>
                <a:lnTo>
                  <a:pt x="180" y="253"/>
                </a:lnTo>
                <a:lnTo>
                  <a:pt x="198" y="265"/>
                </a:lnTo>
                <a:lnTo>
                  <a:pt x="228" y="247"/>
                </a:lnTo>
                <a:lnTo>
                  <a:pt x="240" y="259"/>
                </a:lnTo>
                <a:lnTo>
                  <a:pt x="270" y="253"/>
                </a:lnTo>
                <a:lnTo>
                  <a:pt x="276" y="241"/>
                </a:lnTo>
                <a:lnTo>
                  <a:pt x="312" y="241"/>
                </a:lnTo>
                <a:lnTo>
                  <a:pt x="331" y="229"/>
                </a:lnTo>
                <a:lnTo>
                  <a:pt x="337" y="217"/>
                </a:lnTo>
                <a:lnTo>
                  <a:pt x="331" y="211"/>
                </a:lnTo>
                <a:lnTo>
                  <a:pt x="379" y="138"/>
                </a:lnTo>
                <a:lnTo>
                  <a:pt x="397" y="102"/>
                </a:lnTo>
                <a:lnTo>
                  <a:pt x="427" y="120"/>
                </a:lnTo>
                <a:lnTo>
                  <a:pt x="457" y="72"/>
                </a:lnTo>
                <a:lnTo>
                  <a:pt x="469" y="78"/>
                </a:lnTo>
                <a:lnTo>
                  <a:pt x="517" y="36"/>
                </a:lnTo>
                <a:lnTo>
                  <a:pt x="523" y="0"/>
                </a:lnTo>
                <a:lnTo>
                  <a:pt x="571" y="36"/>
                </a:lnTo>
                <a:lnTo>
                  <a:pt x="583" y="12"/>
                </a:lnTo>
                <a:lnTo>
                  <a:pt x="607" y="24"/>
                </a:lnTo>
                <a:lnTo>
                  <a:pt x="601" y="36"/>
                </a:lnTo>
                <a:lnTo>
                  <a:pt x="607" y="42"/>
                </a:lnTo>
                <a:lnTo>
                  <a:pt x="643" y="60"/>
                </a:lnTo>
                <a:lnTo>
                  <a:pt x="649" y="78"/>
                </a:lnTo>
                <a:lnTo>
                  <a:pt x="649" y="84"/>
                </a:lnTo>
                <a:lnTo>
                  <a:pt x="625" y="114"/>
                </a:lnTo>
                <a:lnTo>
                  <a:pt x="631" y="126"/>
                </a:lnTo>
                <a:lnTo>
                  <a:pt x="727" y="180"/>
                </a:lnTo>
                <a:lnTo>
                  <a:pt x="715" y="217"/>
                </a:lnTo>
                <a:lnTo>
                  <a:pt x="733" y="247"/>
                </a:lnTo>
                <a:lnTo>
                  <a:pt x="721" y="259"/>
                </a:lnTo>
                <a:lnTo>
                  <a:pt x="733" y="283"/>
                </a:lnTo>
                <a:lnTo>
                  <a:pt x="709" y="283"/>
                </a:lnTo>
                <a:lnTo>
                  <a:pt x="709" y="295"/>
                </a:lnTo>
                <a:lnTo>
                  <a:pt x="763" y="301"/>
                </a:lnTo>
                <a:lnTo>
                  <a:pt x="769" y="325"/>
                </a:lnTo>
                <a:lnTo>
                  <a:pt x="691" y="325"/>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64"/>
          <p:cNvSpPr/>
          <p:nvPr/>
        </p:nvSpPr>
        <p:spPr>
          <a:xfrm>
            <a:off x="8542338" y="1732471"/>
            <a:ext cx="1009650" cy="858838"/>
          </a:xfrm>
          <a:custGeom>
            <a:avLst/>
            <a:gdLst/>
            <a:ahLst/>
            <a:cxnLst/>
            <a:rect l="l" t="t" r="r" b="b"/>
            <a:pathLst>
              <a:path w="636" h="541" extrusionOk="0">
                <a:moveTo>
                  <a:pt x="426" y="379"/>
                </a:moveTo>
                <a:lnTo>
                  <a:pt x="0" y="379"/>
                </a:lnTo>
                <a:lnTo>
                  <a:pt x="0" y="349"/>
                </a:lnTo>
                <a:lnTo>
                  <a:pt x="90" y="277"/>
                </a:lnTo>
                <a:lnTo>
                  <a:pt x="72" y="222"/>
                </a:lnTo>
                <a:lnTo>
                  <a:pt x="162" y="204"/>
                </a:lnTo>
                <a:lnTo>
                  <a:pt x="216" y="222"/>
                </a:lnTo>
                <a:lnTo>
                  <a:pt x="276" y="216"/>
                </a:lnTo>
                <a:lnTo>
                  <a:pt x="354" y="186"/>
                </a:lnTo>
                <a:lnTo>
                  <a:pt x="354" y="156"/>
                </a:lnTo>
                <a:lnTo>
                  <a:pt x="342" y="138"/>
                </a:lnTo>
                <a:lnTo>
                  <a:pt x="360" y="126"/>
                </a:lnTo>
                <a:lnTo>
                  <a:pt x="336" y="108"/>
                </a:lnTo>
                <a:lnTo>
                  <a:pt x="384" y="78"/>
                </a:lnTo>
                <a:lnTo>
                  <a:pt x="402" y="42"/>
                </a:lnTo>
                <a:lnTo>
                  <a:pt x="462" y="0"/>
                </a:lnTo>
                <a:lnTo>
                  <a:pt x="624" y="0"/>
                </a:lnTo>
                <a:lnTo>
                  <a:pt x="624" y="48"/>
                </a:lnTo>
                <a:lnTo>
                  <a:pt x="630" y="66"/>
                </a:lnTo>
                <a:lnTo>
                  <a:pt x="618" y="120"/>
                </a:lnTo>
                <a:lnTo>
                  <a:pt x="624" y="156"/>
                </a:lnTo>
                <a:lnTo>
                  <a:pt x="618" y="174"/>
                </a:lnTo>
                <a:lnTo>
                  <a:pt x="636" y="186"/>
                </a:lnTo>
                <a:lnTo>
                  <a:pt x="636" y="289"/>
                </a:lnTo>
                <a:lnTo>
                  <a:pt x="612" y="373"/>
                </a:lnTo>
                <a:lnTo>
                  <a:pt x="606" y="469"/>
                </a:lnTo>
                <a:lnTo>
                  <a:pt x="612" y="475"/>
                </a:lnTo>
                <a:lnTo>
                  <a:pt x="588" y="493"/>
                </a:lnTo>
                <a:lnTo>
                  <a:pt x="594" y="505"/>
                </a:lnTo>
                <a:lnTo>
                  <a:pt x="558" y="541"/>
                </a:lnTo>
                <a:lnTo>
                  <a:pt x="570" y="505"/>
                </a:lnTo>
                <a:lnTo>
                  <a:pt x="492" y="457"/>
                </a:lnTo>
                <a:lnTo>
                  <a:pt x="468" y="445"/>
                </a:lnTo>
                <a:lnTo>
                  <a:pt x="456" y="403"/>
                </a:lnTo>
                <a:lnTo>
                  <a:pt x="426" y="379"/>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64"/>
          <p:cNvSpPr/>
          <p:nvPr/>
        </p:nvSpPr>
        <p:spPr>
          <a:xfrm>
            <a:off x="8542338" y="1732471"/>
            <a:ext cx="1009650" cy="858838"/>
          </a:xfrm>
          <a:custGeom>
            <a:avLst/>
            <a:gdLst/>
            <a:ahLst/>
            <a:cxnLst/>
            <a:rect l="l" t="t" r="r" b="b"/>
            <a:pathLst>
              <a:path w="636" h="541" extrusionOk="0">
                <a:moveTo>
                  <a:pt x="426" y="379"/>
                </a:moveTo>
                <a:lnTo>
                  <a:pt x="0" y="379"/>
                </a:lnTo>
                <a:lnTo>
                  <a:pt x="0" y="349"/>
                </a:lnTo>
                <a:lnTo>
                  <a:pt x="90" y="277"/>
                </a:lnTo>
                <a:lnTo>
                  <a:pt x="72" y="222"/>
                </a:lnTo>
                <a:lnTo>
                  <a:pt x="162" y="204"/>
                </a:lnTo>
                <a:lnTo>
                  <a:pt x="216" y="222"/>
                </a:lnTo>
                <a:lnTo>
                  <a:pt x="276" y="216"/>
                </a:lnTo>
                <a:lnTo>
                  <a:pt x="354" y="186"/>
                </a:lnTo>
                <a:lnTo>
                  <a:pt x="354" y="156"/>
                </a:lnTo>
                <a:lnTo>
                  <a:pt x="342" y="138"/>
                </a:lnTo>
                <a:lnTo>
                  <a:pt x="360" y="126"/>
                </a:lnTo>
                <a:lnTo>
                  <a:pt x="336" y="108"/>
                </a:lnTo>
                <a:lnTo>
                  <a:pt x="384" y="78"/>
                </a:lnTo>
                <a:lnTo>
                  <a:pt x="402" y="42"/>
                </a:lnTo>
                <a:lnTo>
                  <a:pt x="462" y="0"/>
                </a:lnTo>
                <a:lnTo>
                  <a:pt x="624" y="0"/>
                </a:lnTo>
                <a:lnTo>
                  <a:pt x="624" y="48"/>
                </a:lnTo>
                <a:lnTo>
                  <a:pt x="630" y="66"/>
                </a:lnTo>
                <a:lnTo>
                  <a:pt x="618" y="120"/>
                </a:lnTo>
                <a:lnTo>
                  <a:pt x="624" y="156"/>
                </a:lnTo>
                <a:lnTo>
                  <a:pt x="618" y="174"/>
                </a:lnTo>
                <a:lnTo>
                  <a:pt x="636" y="186"/>
                </a:lnTo>
                <a:lnTo>
                  <a:pt x="636" y="289"/>
                </a:lnTo>
                <a:lnTo>
                  <a:pt x="612" y="373"/>
                </a:lnTo>
                <a:lnTo>
                  <a:pt x="606" y="469"/>
                </a:lnTo>
                <a:lnTo>
                  <a:pt x="612" y="475"/>
                </a:lnTo>
                <a:lnTo>
                  <a:pt x="588" y="493"/>
                </a:lnTo>
                <a:lnTo>
                  <a:pt x="594" y="505"/>
                </a:lnTo>
                <a:lnTo>
                  <a:pt x="558" y="541"/>
                </a:lnTo>
                <a:lnTo>
                  <a:pt x="570" y="505"/>
                </a:lnTo>
                <a:lnTo>
                  <a:pt x="492" y="457"/>
                </a:lnTo>
                <a:lnTo>
                  <a:pt x="468" y="445"/>
                </a:lnTo>
                <a:lnTo>
                  <a:pt x="456" y="403"/>
                </a:lnTo>
                <a:lnTo>
                  <a:pt x="426" y="379"/>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64"/>
          <p:cNvSpPr/>
          <p:nvPr/>
        </p:nvSpPr>
        <p:spPr>
          <a:xfrm>
            <a:off x="8542338" y="1732471"/>
            <a:ext cx="1009650" cy="858838"/>
          </a:xfrm>
          <a:custGeom>
            <a:avLst/>
            <a:gdLst/>
            <a:ahLst/>
            <a:cxnLst/>
            <a:rect l="l" t="t" r="r" b="b"/>
            <a:pathLst>
              <a:path w="636" h="541" extrusionOk="0">
                <a:moveTo>
                  <a:pt x="426" y="379"/>
                </a:moveTo>
                <a:lnTo>
                  <a:pt x="0" y="379"/>
                </a:lnTo>
                <a:lnTo>
                  <a:pt x="0" y="349"/>
                </a:lnTo>
                <a:lnTo>
                  <a:pt x="90" y="277"/>
                </a:lnTo>
                <a:lnTo>
                  <a:pt x="72" y="222"/>
                </a:lnTo>
                <a:lnTo>
                  <a:pt x="162" y="204"/>
                </a:lnTo>
                <a:lnTo>
                  <a:pt x="216" y="222"/>
                </a:lnTo>
                <a:lnTo>
                  <a:pt x="276" y="216"/>
                </a:lnTo>
                <a:lnTo>
                  <a:pt x="354" y="186"/>
                </a:lnTo>
                <a:lnTo>
                  <a:pt x="354" y="156"/>
                </a:lnTo>
                <a:lnTo>
                  <a:pt x="342" y="138"/>
                </a:lnTo>
                <a:lnTo>
                  <a:pt x="360" y="126"/>
                </a:lnTo>
                <a:lnTo>
                  <a:pt x="336" y="108"/>
                </a:lnTo>
                <a:lnTo>
                  <a:pt x="384" y="78"/>
                </a:lnTo>
                <a:lnTo>
                  <a:pt x="402" y="42"/>
                </a:lnTo>
                <a:lnTo>
                  <a:pt x="462" y="0"/>
                </a:lnTo>
                <a:lnTo>
                  <a:pt x="624" y="0"/>
                </a:lnTo>
                <a:lnTo>
                  <a:pt x="624" y="48"/>
                </a:lnTo>
                <a:lnTo>
                  <a:pt x="630" y="66"/>
                </a:lnTo>
                <a:lnTo>
                  <a:pt x="618" y="120"/>
                </a:lnTo>
                <a:lnTo>
                  <a:pt x="624" y="156"/>
                </a:lnTo>
                <a:lnTo>
                  <a:pt x="618" y="174"/>
                </a:lnTo>
                <a:lnTo>
                  <a:pt x="636" y="186"/>
                </a:lnTo>
                <a:lnTo>
                  <a:pt x="636" y="289"/>
                </a:lnTo>
                <a:lnTo>
                  <a:pt x="612" y="373"/>
                </a:lnTo>
                <a:lnTo>
                  <a:pt x="606" y="469"/>
                </a:lnTo>
                <a:lnTo>
                  <a:pt x="612" y="475"/>
                </a:lnTo>
                <a:lnTo>
                  <a:pt x="588" y="493"/>
                </a:lnTo>
                <a:lnTo>
                  <a:pt x="594" y="505"/>
                </a:lnTo>
                <a:lnTo>
                  <a:pt x="558" y="541"/>
                </a:lnTo>
                <a:lnTo>
                  <a:pt x="570" y="505"/>
                </a:lnTo>
                <a:lnTo>
                  <a:pt x="492" y="457"/>
                </a:lnTo>
                <a:lnTo>
                  <a:pt x="468" y="445"/>
                </a:lnTo>
                <a:lnTo>
                  <a:pt x="456" y="403"/>
                </a:lnTo>
                <a:lnTo>
                  <a:pt x="426" y="379"/>
                </a:lnTo>
              </a:path>
            </a:pathLst>
          </a:cu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64"/>
          <p:cNvSpPr/>
          <p:nvPr/>
        </p:nvSpPr>
        <p:spPr>
          <a:xfrm>
            <a:off x="8580438" y="2781808"/>
            <a:ext cx="695325" cy="333375"/>
          </a:xfrm>
          <a:custGeom>
            <a:avLst/>
            <a:gdLst/>
            <a:ahLst/>
            <a:cxnLst/>
            <a:rect l="l" t="t" r="r" b="b"/>
            <a:pathLst>
              <a:path w="438" h="210" extrusionOk="0">
                <a:moveTo>
                  <a:pt x="360" y="0"/>
                </a:moveTo>
                <a:lnTo>
                  <a:pt x="0" y="0"/>
                </a:lnTo>
                <a:lnTo>
                  <a:pt x="0" y="66"/>
                </a:lnTo>
                <a:lnTo>
                  <a:pt x="36" y="30"/>
                </a:lnTo>
                <a:lnTo>
                  <a:pt x="54" y="36"/>
                </a:lnTo>
                <a:lnTo>
                  <a:pt x="72" y="12"/>
                </a:lnTo>
                <a:lnTo>
                  <a:pt x="90" y="24"/>
                </a:lnTo>
                <a:lnTo>
                  <a:pt x="102" y="24"/>
                </a:lnTo>
                <a:lnTo>
                  <a:pt x="102" y="12"/>
                </a:lnTo>
                <a:lnTo>
                  <a:pt x="126" y="6"/>
                </a:lnTo>
                <a:lnTo>
                  <a:pt x="162" y="18"/>
                </a:lnTo>
                <a:lnTo>
                  <a:pt x="174" y="48"/>
                </a:lnTo>
                <a:lnTo>
                  <a:pt x="198" y="60"/>
                </a:lnTo>
                <a:lnTo>
                  <a:pt x="192" y="72"/>
                </a:lnTo>
                <a:lnTo>
                  <a:pt x="198" y="78"/>
                </a:lnTo>
                <a:lnTo>
                  <a:pt x="234" y="96"/>
                </a:lnTo>
                <a:lnTo>
                  <a:pt x="240" y="90"/>
                </a:lnTo>
                <a:lnTo>
                  <a:pt x="252" y="102"/>
                </a:lnTo>
                <a:lnTo>
                  <a:pt x="240" y="114"/>
                </a:lnTo>
                <a:lnTo>
                  <a:pt x="240" y="120"/>
                </a:lnTo>
                <a:lnTo>
                  <a:pt x="222" y="150"/>
                </a:lnTo>
                <a:lnTo>
                  <a:pt x="312" y="192"/>
                </a:lnTo>
                <a:lnTo>
                  <a:pt x="306" y="168"/>
                </a:lnTo>
                <a:lnTo>
                  <a:pt x="294" y="156"/>
                </a:lnTo>
                <a:lnTo>
                  <a:pt x="300" y="150"/>
                </a:lnTo>
                <a:lnTo>
                  <a:pt x="294" y="66"/>
                </a:lnTo>
                <a:lnTo>
                  <a:pt x="342" y="30"/>
                </a:lnTo>
                <a:lnTo>
                  <a:pt x="348" y="18"/>
                </a:lnTo>
                <a:lnTo>
                  <a:pt x="354" y="36"/>
                </a:lnTo>
                <a:lnTo>
                  <a:pt x="330" y="60"/>
                </a:lnTo>
                <a:lnTo>
                  <a:pt x="336" y="84"/>
                </a:lnTo>
                <a:lnTo>
                  <a:pt x="318" y="96"/>
                </a:lnTo>
                <a:lnTo>
                  <a:pt x="336" y="102"/>
                </a:lnTo>
                <a:lnTo>
                  <a:pt x="336" y="132"/>
                </a:lnTo>
                <a:lnTo>
                  <a:pt x="324" y="150"/>
                </a:lnTo>
                <a:lnTo>
                  <a:pt x="336" y="174"/>
                </a:lnTo>
                <a:lnTo>
                  <a:pt x="360" y="174"/>
                </a:lnTo>
                <a:lnTo>
                  <a:pt x="372" y="210"/>
                </a:lnTo>
                <a:lnTo>
                  <a:pt x="420" y="204"/>
                </a:lnTo>
                <a:lnTo>
                  <a:pt x="414" y="186"/>
                </a:lnTo>
                <a:lnTo>
                  <a:pt x="438" y="156"/>
                </a:lnTo>
                <a:lnTo>
                  <a:pt x="372" y="156"/>
                </a:lnTo>
                <a:lnTo>
                  <a:pt x="360" y="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64"/>
          <p:cNvSpPr/>
          <p:nvPr/>
        </p:nvSpPr>
        <p:spPr>
          <a:xfrm>
            <a:off x="8580438" y="2781808"/>
            <a:ext cx="695325" cy="333375"/>
          </a:xfrm>
          <a:custGeom>
            <a:avLst/>
            <a:gdLst/>
            <a:ahLst/>
            <a:cxnLst/>
            <a:rect l="l" t="t" r="r" b="b"/>
            <a:pathLst>
              <a:path w="438" h="210" extrusionOk="0">
                <a:moveTo>
                  <a:pt x="360" y="0"/>
                </a:moveTo>
                <a:lnTo>
                  <a:pt x="0" y="0"/>
                </a:lnTo>
                <a:lnTo>
                  <a:pt x="0" y="66"/>
                </a:lnTo>
                <a:lnTo>
                  <a:pt x="36" y="30"/>
                </a:lnTo>
                <a:lnTo>
                  <a:pt x="54" y="36"/>
                </a:lnTo>
                <a:lnTo>
                  <a:pt x="72" y="12"/>
                </a:lnTo>
                <a:lnTo>
                  <a:pt x="90" y="24"/>
                </a:lnTo>
                <a:lnTo>
                  <a:pt x="102" y="24"/>
                </a:lnTo>
                <a:lnTo>
                  <a:pt x="102" y="12"/>
                </a:lnTo>
                <a:lnTo>
                  <a:pt x="126" y="6"/>
                </a:lnTo>
                <a:lnTo>
                  <a:pt x="162" y="18"/>
                </a:lnTo>
                <a:lnTo>
                  <a:pt x="174" y="48"/>
                </a:lnTo>
                <a:lnTo>
                  <a:pt x="198" y="60"/>
                </a:lnTo>
                <a:lnTo>
                  <a:pt x="192" y="72"/>
                </a:lnTo>
                <a:lnTo>
                  <a:pt x="198" y="78"/>
                </a:lnTo>
                <a:lnTo>
                  <a:pt x="234" y="96"/>
                </a:lnTo>
                <a:lnTo>
                  <a:pt x="240" y="90"/>
                </a:lnTo>
                <a:lnTo>
                  <a:pt x="252" y="102"/>
                </a:lnTo>
                <a:lnTo>
                  <a:pt x="240" y="114"/>
                </a:lnTo>
                <a:lnTo>
                  <a:pt x="240" y="120"/>
                </a:lnTo>
                <a:lnTo>
                  <a:pt x="222" y="150"/>
                </a:lnTo>
                <a:lnTo>
                  <a:pt x="312" y="192"/>
                </a:lnTo>
                <a:lnTo>
                  <a:pt x="306" y="168"/>
                </a:lnTo>
                <a:lnTo>
                  <a:pt x="294" y="156"/>
                </a:lnTo>
                <a:lnTo>
                  <a:pt x="300" y="150"/>
                </a:lnTo>
                <a:lnTo>
                  <a:pt x="294" y="66"/>
                </a:lnTo>
                <a:lnTo>
                  <a:pt x="342" y="30"/>
                </a:lnTo>
                <a:lnTo>
                  <a:pt x="348" y="18"/>
                </a:lnTo>
                <a:lnTo>
                  <a:pt x="354" y="36"/>
                </a:lnTo>
                <a:lnTo>
                  <a:pt x="330" y="60"/>
                </a:lnTo>
                <a:lnTo>
                  <a:pt x="336" y="84"/>
                </a:lnTo>
                <a:lnTo>
                  <a:pt x="318" y="96"/>
                </a:lnTo>
                <a:lnTo>
                  <a:pt x="336" y="102"/>
                </a:lnTo>
                <a:lnTo>
                  <a:pt x="336" y="132"/>
                </a:lnTo>
                <a:lnTo>
                  <a:pt x="324" y="150"/>
                </a:lnTo>
                <a:lnTo>
                  <a:pt x="336" y="174"/>
                </a:lnTo>
                <a:lnTo>
                  <a:pt x="360" y="174"/>
                </a:lnTo>
                <a:lnTo>
                  <a:pt x="372" y="210"/>
                </a:lnTo>
                <a:lnTo>
                  <a:pt x="420" y="204"/>
                </a:lnTo>
                <a:lnTo>
                  <a:pt x="414" y="186"/>
                </a:lnTo>
                <a:lnTo>
                  <a:pt x="438" y="156"/>
                </a:lnTo>
                <a:lnTo>
                  <a:pt x="372" y="156"/>
                </a:lnTo>
                <a:lnTo>
                  <a:pt x="360" y="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p64"/>
          <p:cNvSpPr/>
          <p:nvPr/>
        </p:nvSpPr>
        <p:spPr>
          <a:xfrm>
            <a:off x="8580438" y="2781808"/>
            <a:ext cx="695325" cy="333375"/>
          </a:xfrm>
          <a:custGeom>
            <a:avLst/>
            <a:gdLst/>
            <a:ahLst/>
            <a:cxnLst/>
            <a:rect l="l" t="t" r="r" b="b"/>
            <a:pathLst>
              <a:path w="438" h="210" extrusionOk="0">
                <a:moveTo>
                  <a:pt x="360" y="0"/>
                </a:moveTo>
                <a:lnTo>
                  <a:pt x="0" y="0"/>
                </a:lnTo>
                <a:lnTo>
                  <a:pt x="0" y="66"/>
                </a:lnTo>
                <a:lnTo>
                  <a:pt x="36" y="30"/>
                </a:lnTo>
                <a:lnTo>
                  <a:pt x="54" y="36"/>
                </a:lnTo>
                <a:lnTo>
                  <a:pt x="72" y="12"/>
                </a:lnTo>
                <a:lnTo>
                  <a:pt x="90" y="24"/>
                </a:lnTo>
                <a:lnTo>
                  <a:pt x="102" y="24"/>
                </a:lnTo>
                <a:lnTo>
                  <a:pt x="102" y="12"/>
                </a:lnTo>
                <a:lnTo>
                  <a:pt x="126" y="6"/>
                </a:lnTo>
                <a:lnTo>
                  <a:pt x="162" y="18"/>
                </a:lnTo>
                <a:lnTo>
                  <a:pt x="174" y="48"/>
                </a:lnTo>
                <a:lnTo>
                  <a:pt x="198" y="60"/>
                </a:lnTo>
                <a:lnTo>
                  <a:pt x="192" y="72"/>
                </a:lnTo>
                <a:lnTo>
                  <a:pt x="198" y="78"/>
                </a:lnTo>
                <a:lnTo>
                  <a:pt x="234" y="96"/>
                </a:lnTo>
                <a:lnTo>
                  <a:pt x="240" y="90"/>
                </a:lnTo>
                <a:lnTo>
                  <a:pt x="252" y="102"/>
                </a:lnTo>
                <a:lnTo>
                  <a:pt x="240" y="114"/>
                </a:lnTo>
                <a:lnTo>
                  <a:pt x="240" y="120"/>
                </a:lnTo>
                <a:lnTo>
                  <a:pt x="222" y="150"/>
                </a:lnTo>
                <a:lnTo>
                  <a:pt x="312" y="192"/>
                </a:lnTo>
                <a:lnTo>
                  <a:pt x="306" y="168"/>
                </a:lnTo>
                <a:lnTo>
                  <a:pt x="294" y="156"/>
                </a:lnTo>
                <a:lnTo>
                  <a:pt x="300" y="150"/>
                </a:lnTo>
                <a:lnTo>
                  <a:pt x="294" y="66"/>
                </a:lnTo>
                <a:lnTo>
                  <a:pt x="342" y="30"/>
                </a:lnTo>
                <a:lnTo>
                  <a:pt x="348" y="18"/>
                </a:lnTo>
                <a:lnTo>
                  <a:pt x="354" y="36"/>
                </a:lnTo>
                <a:lnTo>
                  <a:pt x="330" y="60"/>
                </a:lnTo>
                <a:lnTo>
                  <a:pt x="336" y="84"/>
                </a:lnTo>
                <a:lnTo>
                  <a:pt x="318" y="96"/>
                </a:lnTo>
                <a:lnTo>
                  <a:pt x="336" y="102"/>
                </a:lnTo>
                <a:lnTo>
                  <a:pt x="336" y="132"/>
                </a:lnTo>
                <a:lnTo>
                  <a:pt x="324" y="150"/>
                </a:lnTo>
                <a:lnTo>
                  <a:pt x="336" y="174"/>
                </a:lnTo>
                <a:lnTo>
                  <a:pt x="360" y="174"/>
                </a:lnTo>
                <a:lnTo>
                  <a:pt x="372" y="210"/>
                </a:lnTo>
                <a:lnTo>
                  <a:pt x="420" y="204"/>
                </a:lnTo>
                <a:lnTo>
                  <a:pt x="414" y="186"/>
                </a:lnTo>
                <a:lnTo>
                  <a:pt x="438" y="156"/>
                </a:lnTo>
                <a:lnTo>
                  <a:pt x="372" y="156"/>
                </a:lnTo>
                <a:lnTo>
                  <a:pt x="360" y="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64"/>
          <p:cNvSpPr/>
          <p:nvPr/>
        </p:nvSpPr>
        <p:spPr>
          <a:xfrm>
            <a:off x="8416925" y="2286508"/>
            <a:ext cx="906463" cy="495300"/>
          </a:xfrm>
          <a:custGeom>
            <a:avLst/>
            <a:gdLst/>
            <a:ahLst/>
            <a:cxnLst/>
            <a:rect l="l" t="t" r="r" b="b"/>
            <a:pathLst>
              <a:path w="571" h="312" extrusionOk="0">
                <a:moveTo>
                  <a:pt x="427" y="36"/>
                </a:moveTo>
                <a:lnTo>
                  <a:pt x="79" y="36"/>
                </a:lnTo>
                <a:lnTo>
                  <a:pt x="79" y="0"/>
                </a:lnTo>
                <a:lnTo>
                  <a:pt x="0" y="36"/>
                </a:lnTo>
                <a:lnTo>
                  <a:pt x="0" y="312"/>
                </a:lnTo>
                <a:lnTo>
                  <a:pt x="463" y="312"/>
                </a:lnTo>
                <a:lnTo>
                  <a:pt x="481" y="300"/>
                </a:lnTo>
                <a:lnTo>
                  <a:pt x="505" y="306"/>
                </a:lnTo>
                <a:lnTo>
                  <a:pt x="529" y="294"/>
                </a:lnTo>
                <a:lnTo>
                  <a:pt x="571" y="258"/>
                </a:lnTo>
                <a:lnTo>
                  <a:pt x="541" y="228"/>
                </a:lnTo>
                <a:lnTo>
                  <a:pt x="535" y="210"/>
                </a:lnTo>
                <a:lnTo>
                  <a:pt x="523" y="210"/>
                </a:lnTo>
                <a:lnTo>
                  <a:pt x="523" y="186"/>
                </a:lnTo>
                <a:lnTo>
                  <a:pt x="535" y="174"/>
                </a:lnTo>
                <a:lnTo>
                  <a:pt x="529" y="156"/>
                </a:lnTo>
                <a:lnTo>
                  <a:pt x="559" y="126"/>
                </a:lnTo>
                <a:lnTo>
                  <a:pt x="571" y="114"/>
                </a:lnTo>
                <a:lnTo>
                  <a:pt x="547" y="96"/>
                </a:lnTo>
                <a:lnTo>
                  <a:pt x="535" y="54"/>
                </a:lnTo>
                <a:lnTo>
                  <a:pt x="505" y="36"/>
                </a:lnTo>
                <a:lnTo>
                  <a:pt x="427" y="36"/>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64"/>
          <p:cNvSpPr/>
          <p:nvPr/>
        </p:nvSpPr>
        <p:spPr>
          <a:xfrm>
            <a:off x="8416925" y="2286508"/>
            <a:ext cx="906463" cy="495300"/>
          </a:xfrm>
          <a:custGeom>
            <a:avLst/>
            <a:gdLst/>
            <a:ahLst/>
            <a:cxnLst/>
            <a:rect l="l" t="t" r="r" b="b"/>
            <a:pathLst>
              <a:path w="571" h="312" extrusionOk="0">
                <a:moveTo>
                  <a:pt x="427" y="36"/>
                </a:moveTo>
                <a:lnTo>
                  <a:pt x="79" y="36"/>
                </a:lnTo>
                <a:lnTo>
                  <a:pt x="79" y="0"/>
                </a:lnTo>
                <a:lnTo>
                  <a:pt x="0" y="36"/>
                </a:lnTo>
                <a:lnTo>
                  <a:pt x="0" y="312"/>
                </a:lnTo>
                <a:lnTo>
                  <a:pt x="463" y="312"/>
                </a:lnTo>
                <a:lnTo>
                  <a:pt x="481" y="300"/>
                </a:lnTo>
                <a:lnTo>
                  <a:pt x="505" y="306"/>
                </a:lnTo>
                <a:lnTo>
                  <a:pt x="529" y="294"/>
                </a:lnTo>
                <a:lnTo>
                  <a:pt x="571" y="258"/>
                </a:lnTo>
                <a:lnTo>
                  <a:pt x="541" y="228"/>
                </a:lnTo>
                <a:lnTo>
                  <a:pt x="535" y="210"/>
                </a:lnTo>
                <a:lnTo>
                  <a:pt x="523" y="210"/>
                </a:lnTo>
                <a:lnTo>
                  <a:pt x="523" y="186"/>
                </a:lnTo>
                <a:lnTo>
                  <a:pt x="535" y="174"/>
                </a:lnTo>
                <a:lnTo>
                  <a:pt x="529" y="156"/>
                </a:lnTo>
                <a:lnTo>
                  <a:pt x="559" y="126"/>
                </a:lnTo>
                <a:lnTo>
                  <a:pt x="571" y="114"/>
                </a:lnTo>
                <a:lnTo>
                  <a:pt x="547" y="96"/>
                </a:lnTo>
                <a:lnTo>
                  <a:pt x="535" y="54"/>
                </a:lnTo>
                <a:lnTo>
                  <a:pt x="505" y="36"/>
                </a:lnTo>
                <a:lnTo>
                  <a:pt x="427" y="36"/>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64"/>
          <p:cNvSpPr/>
          <p:nvPr/>
        </p:nvSpPr>
        <p:spPr>
          <a:xfrm>
            <a:off x="8416925" y="2286508"/>
            <a:ext cx="906463" cy="495300"/>
          </a:xfrm>
          <a:custGeom>
            <a:avLst/>
            <a:gdLst/>
            <a:ahLst/>
            <a:cxnLst/>
            <a:rect l="l" t="t" r="r" b="b"/>
            <a:pathLst>
              <a:path w="571" h="312" extrusionOk="0">
                <a:moveTo>
                  <a:pt x="427" y="36"/>
                </a:moveTo>
                <a:lnTo>
                  <a:pt x="79" y="36"/>
                </a:lnTo>
                <a:lnTo>
                  <a:pt x="79" y="0"/>
                </a:lnTo>
                <a:lnTo>
                  <a:pt x="0" y="36"/>
                </a:lnTo>
                <a:lnTo>
                  <a:pt x="0" y="312"/>
                </a:lnTo>
                <a:lnTo>
                  <a:pt x="463" y="312"/>
                </a:lnTo>
                <a:lnTo>
                  <a:pt x="481" y="300"/>
                </a:lnTo>
                <a:lnTo>
                  <a:pt x="505" y="306"/>
                </a:lnTo>
                <a:lnTo>
                  <a:pt x="529" y="294"/>
                </a:lnTo>
                <a:lnTo>
                  <a:pt x="571" y="258"/>
                </a:lnTo>
                <a:lnTo>
                  <a:pt x="541" y="228"/>
                </a:lnTo>
                <a:lnTo>
                  <a:pt x="535" y="210"/>
                </a:lnTo>
                <a:lnTo>
                  <a:pt x="523" y="210"/>
                </a:lnTo>
                <a:lnTo>
                  <a:pt x="523" y="186"/>
                </a:lnTo>
                <a:lnTo>
                  <a:pt x="535" y="174"/>
                </a:lnTo>
                <a:lnTo>
                  <a:pt x="529" y="156"/>
                </a:lnTo>
                <a:lnTo>
                  <a:pt x="559" y="126"/>
                </a:lnTo>
                <a:lnTo>
                  <a:pt x="571" y="114"/>
                </a:lnTo>
                <a:lnTo>
                  <a:pt x="547" y="96"/>
                </a:lnTo>
                <a:lnTo>
                  <a:pt x="535" y="54"/>
                </a:lnTo>
                <a:lnTo>
                  <a:pt x="505" y="36"/>
                </a:lnTo>
                <a:lnTo>
                  <a:pt x="427" y="36"/>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64"/>
          <p:cNvSpPr/>
          <p:nvPr/>
        </p:nvSpPr>
        <p:spPr>
          <a:xfrm>
            <a:off x="9656763" y="1675321"/>
            <a:ext cx="285750" cy="515938"/>
          </a:xfrm>
          <a:custGeom>
            <a:avLst/>
            <a:gdLst/>
            <a:ahLst/>
            <a:cxnLst/>
            <a:rect l="l" t="t" r="r" b="b"/>
            <a:pathLst>
              <a:path w="180" h="325" extrusionOk="0">
                <a:moveTo>
                  <a:pt x="180" y="282"/>
                </a:moveTo>
                <a:lnTo>
                  <a:pt x="156" y="240"/>
                </a:lnTo>
                <a:lnTo>
                  <a:pt x="150" y="126"/>
                </a:lnTo>
                <a:lnTo>
                  <a:pt x="144" y="0"/>
                </a:lnTo>
                <a:lnTo>
                  <a:pt x="120" y="0"/>
                </a:lnTo>
                <a:lnTo>
                  <a:pt x="102" y="36"/>
                </a:lnTo>
                <a:lnTo>
                  <a:pt x="102" y="48"/>
                </a:lnTo>
                <a:lnTo>
                  <a:pt x="90" y="66"/>
                </a:lnTo>
                <a:lnTo>
                  <a:pt x="96" y="96"/>
                </a:lnTo>
                <a:lnTo>
                  <a:pt x="54" y="126"/>
                </a:lnTo>
                <a:lnTo>
                  <a:pt x="48" y="168"/>
                </a:lnTo>
                <a:lnTo>
                  <a:pt x="18" y="222"/>
                </a:lnTo>
                <a:lnTo>
                  <a:pt x="0" y="307"/>
                </a:lnTo>
                <a:lnTo>
                  <a:pt x="12" y="325"/>
                </a:lnTo>
                <a:lnTo>
                  <a:pt x="126" y="325"/>
                </a:lnTo>
                <a:lnTo>
                  <a:pt x="162" y="307"/>
                </a:lnTo>
                <a:lnTo>
                  <a:pt x="174" y="307"/>
                </a:lnTo>
                <a:lnTo>
                  <a:pt x="180" y="282"/>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64"/>
          <p:cNvSpPr/>
          <p:nvPr/>
        </p:nvSpPr>
        <p:spPr>
          <a:xfrm>
            <a:off x="9656763" y="1675321"/>
            <a:ext cx="285750" cy="515938"/>
          </a:xfrm>
          <a:custGeom>
            <a:avLst/>
            <a:gdLst/>
            <a:ahLst/>
            <a:cxnLst/>
            <a:rect l="l" t="t" r="r" b="b"/>
            <a:pathLst>
              <a:path w="180" h="325" extrusionOk="0">
                <a:moveTo>
                  <a:pt x="180" y="282"/>
                </a:moveTo>
                <a:lnTo>
                  <a:pt x="156" y="240"/>
                </a:lnTo>
                <a:lnTo>
                  <a:pt x="150" y="126"/>
                </a:lnTo>
                <a:lnTo>
                  <a:pt x="144" y="0"/>
                </a:lnTo>
                <a:lnTo>
                  <a:pt x="120" y="0"/>
                </a:lnTo>
                <a:lnTo>
                  <a:pt x="102" y="36"/>
                </a:lnTo>
                <a:lnTo>
                  <a:pt x="102" y="48"/>
                </a:lnTo>
                <a:lnTo>
                  <a:pt x="90" y="66"/>
                </a:lnTo>
                <a:lnTo>
                  <a:pt x="96" y="96"/>
                </a:lnTo>
                <a:lnTo>
                  <a:pt x="54" y="126"/>
                </a:lnTo>
                <a:lnTo>
                  <a:pt x="48" y="168"/>
                </a:lnTo>
                <a:lnTo>
                  <a:pt x="18" y="222"/>
                </a:lnTo>
                <a:lnTo>
                  <a:pt x="0" y="307"/>
                </a:lnTo>
                <a:lnTo>
                  <a:pt x="12" y="325"/>
                </a:lnTo>
                <a:lnTo>
                  <a:pt x="126" y="325"/>
                </a:lnTo>
                <a:lnTo>
                  <a:pt x="162" y="307"/>
                </a:lnTo>
                <a:lnTo>
                  <a:pt x="174" y="307"/>
                </a:lnTo>
                <a:lnTo>
                  <a:pt x="180" y="282"/>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64"/>
          <p:cNvSpPr/>
          <p:nvPr/>
        </p:nvSpPr>
        <p:spPr>
          <a:xfrm>
            <a:off x="9656763" y="1675321"/>
            <a:ext cx="285750" cy="515938"/>
          </a:xfrm>
          <a:custGeom>
            <a:avLst/>
            <a:gdLst/>
            <a:ahLst/>
            <a:cxnLst/>
            <a:rect l="l" t="t" r="r" b="b"/>
            <a:pathLst>
              <a:path w="180" h="325" extrusionOk="0">
                <a:moveTo>
                  <a:pt x="180" y="282"/>
                </a:moveTo>
                <a:lnTo>
                  <a:pt x="156" y="240"/>
                </a:lnTo>
                <a:lnTo>
                  <a:pt x="150" y="126"/>
                </a:lnTo>
                <a:lnTo>
                  <a:pt x="144" y="0"/>
                </a:lnTo>
                <a:lnTo>
                  <a:pt x="120" y="0"/>
                </a:lnTo>
                <a:lnTo>
                  <a:pt x="102" y="36"/>
                </a:lnTo>
                <a:lnTo>
                  <a:pt x="102" y="48"/>
                </a:lnTo>
                <a:lnTo>
                  <a:pt x="90" y="66"/>
                </a:lnTo>
                <a:lnTo>
                  <a:pt x="96" y="96"/>
                </a:lnTo>
                <a:lnTo>
                  <a:pt x="54" y="126"/>
                </a:lnTo>
                <a:lnTo>
                  <a:pt x="48" y="168"/>
                </a:lnTo>
                <a:lnTo>
                  <a:pt x="18" y="222"/>
                </a:lnTo>
                <a:lnTo>
                  <a:pt x="0" y="307"/>
                </a:lnTo>
                <a:lnTo>
                  <a:pt x="12" y="325"/>
                </a:lnTo>
                <a:lnTo>
                  <a:pt x="126" y="325"/>
                </a:lnTo>
                <a:lnTo>
                  <a:pt x="162" y="307"/>
                </a:lnTo>
                <a:lnTo>
                  <a:pt x="174" y="307"/>
                </a:lnTo>
                <a:lnTo>
                  <a:pt x="180" y="282"/>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64"/>
          <p:cNvSpPr/>
          <p:nvPr/>
        </p:nvSpPr>
        <p:spPr>
          <a:xfrm>
            <a:off x="9523413" y="1732471"/>
            <a:ext cx="295275" cy="458788"/>
          </a:xfrm>
          <a:custGeom>
            <a:avLst/>
            <a:gdLst/>
            <a:ahLst/>
            <a:cxnLst/>
            <a:rect l="l" t="t" r="r" b="b"/>
            <a:pathLst>
              <a:path w="186" h="289" extrusionOk="0">
                <a:moveTo>
                  <a:pt x="96" y="289"/>
                </a:moveTo>
                <a:lnTo>
                  <a:pt x="84" y="271"/>
                </a:lnTo>
                <a:lnTo>
                  <a:pt x="102" y="186"/>
                </a:lnTo>
                <a:lnTo>
                  <a:pt x="132" y="132"/>
                </a:lnTo>
                <a:lnTo>
                  <a:pt x="138" y="90"/>
                </a:lnTo>
                <a:lnTo>
                  <a:pt x="180" y="60"/>
                </a:lnTo>
                <a:lnTo>
                  <a:pt x="174" y="30"/>
                </a:lnTo>
                <a:lnTo>
                  <a:pt x="186" y="12"/>
                </a:lnTo>
                <a:lnTo>
                  <a:pt x="186" y="0"/>
                </a:lnTo>
                <a:lnTo>
                  <a:pt x="6" y="0"/>
                </a:lnTo>
                <a:lnTo>
                  <a:pt x="6" y="48"/>
                </a:lnTo>
                <a:lnTo>
                  <a:pt x="12" y="66"/>
                </a:lnTo>
                <a:lnTo>
                  <a:pt x="0" y="120"/>
                </a:lnTo>
                <a:lnTo>
                  <a:pt x="6" y="162"/>
                </a:lnTo>
                <a:lnTo>
                  <a:pt x="0" y="174"/>
                </a:lnTo>
                <a:lnTo>
                  <a:pt x="18" y="186"/>
                </a:lnTo>
                <a:lnTo>
                  <a:pt x="18" y="289"/>
                </a:lnTo>
                <a:lnTo>
                  <a:pt x="96" y="289"/>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 name="Google Shape;280;p64"/>
          <p:cNvSpPr/>
          <p:nvPr/>
        </p:nvSpPr>
        <p:spPr>
          <a:xfrm>
            <a:off x="9523413" y="1732471"/>
            <a:ext cx="295275" cy="458788"/>
          </a:xfrm>
          <a:custGeom>
            <a:avLst/>
            <a:gdLst/>
            <a:ahLst/>
            <a:cxnLst/>
            <a:rect l="l" t="t" r="r" b="b"/>
            <a:pathLst>
              <a:path w="186" h="289" extrusionOk="0">
                <a:moveTo>
                  <a:pt x="96" y="289"/>
                </a:moveTo>
                <a:lnTo>
                  <a:pt x="84" y="271"/>
                </a:lnTo>
                <a:lnTo>
                  <a:pt x="102" y="186"/>
                </a:lnTo>
                <a:lnTo>
                  <a:pt x="132" y="132"/>
                </a:lnTo>
                <a:lnTo>
                  <a:pt x="138" y="90"/>
                </a:lnTo>
                <a:lnTo>
                  <a:pt x="180" y="60"/>
                </a:lnTo>
                <a:lnTo>
                  <a:pt x="174" y="30"/>
                </a:lnTo>
                <a:lnTo>
                  <a:pt x="186" y="12"/>
                </a:lnTo>
                <a:lnTo>
                  <a:pt x="186" y="0"/>
                </a:lnTo>
                <a:lnTo>
                  <a:pt x="6" y="0"/>
                </a:lnTo>
                <a:lnTo>
                  <a:pt x="6" y="48"/>
                </a:lnTo>
                <a:lnTo>
                  <a:pt x="12" y="66"/>
                </a:lnTo>
                <a:lnTo>
                  <a:pt x="0" y="120"/>
                </a:lnTo>
                <a:lnTo>
                  <a:pt x="6" y="162"/>
                </a:lnTo>
                <a:lnTo>
                  <a:pt x="0" y="174"/>
                </a:lnTo>
                <a:lnTo>
                  <a:pt x="18" y="186"/>
                </a:lnTo>
                <a:lnTo>
                  <a:pt x="18" y="289"/>
                </a:lnTo>
                <a:lnTo>
                  <a:pt x="96" y="289"/>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 name="Google Shape;281;p64"/>
          <p:cNvSpPr/>
          <p:nvPr/>
        </p:nvSpPr>
        <p:spPr>
          <a:xfrm>
            <a:off x="9523413" y="1732471"/>
            <a:ext cx="295275" cy="458788"/>
          </a:xfrm>
          <a:custGeom>
            <a:avLst/>
            <a:gdLst/>
            <a:ahLst/>
            <a:cxnLst/>
            <a:rect l="l" t="t" r="r" b="b"/>
            <a:pathLst>
              <a:path w="186" h="289" extrusionOk="0">
                <a:moveTo>
                  <a:pt x="96" y="289"/>
                </a:moveTo>
                <a:lnTo>
                  <a:pt x="84" y="271"/>
                </a:lnTo>
                <a:lnTo>
                  <a:pt x="102" y="186"/>
                </a:lnTo>
                <a:lnTo>
                  <a:pt x="132" y="132"/>
                </a:lnTo>
                <a:lnTo>
                  <a:pt x="138" y="90"/>
                </a:lnTo>
                <a:lnTo>
                  <a:pt x="180" y="60"/>
                </a:lnTo>
                <a:lnTo>
                  <a:pt x="174" y="30"/>
                </a:lnTo>
                <a:lnTo>
                  <a:pt x="186" y="12"/>
                </a:lnTo>
                <a:lnTo>
                  <a:pt x="186" y="0"/>
                </a:lnTo>
                <a:lnTo>
                  <a:pt x="6" y="0"/>
                </a:lnTo>
                <a:lnTo>
                  <a:pt x="6" y="48"/>
                </a:lnTo>
                <a:lnTo>
                  <a:pt x="12" y="66"/>
                </a:lnTo>
                <a:lnTo>
                  <a:pt x="0" y="120"/>
                </a:lnTo>
                <a:lnTo>
                  <a:pt x="6" y="162"/>
                </a:lnTo>
                <a:lnTo>
                  <a:pt x="0" y="174"/>
                </a:lnTo>
                <a:lnTo>
                  <a:pt x="18" y="186"/>
                </a:lnTo>
                <a:lnTo>
                  <a:pt x="18" y="289"/>
                </a:lnTo>
                <a:lnTo>
                  <a:pt x="96" y="289"/>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64"/>
          <p:cNvSpPr/>
          <p:nvPr/>
        </p:nvSpPr>
        <p:spPr>
          <a:xfrm>
            <a:off x="9190038" y="2467483"/>
            <a:ext cx="266700" cy="457200"/>
          </a:xfrm>
          <a:custGeom>
            <a:avLst/>
            <a:gdLst/>
            <a:ahLst/>
            <a:cxnLst/>
            <a:rect l="l" t="t" r="r" b="b"/>
            <a:pathLst>
              <a:path w="168" h="288" extrusionOk="0">
                <a:moveTo>
                  <a:pt x="6" y="222"/>
                </a:moveTo>
                <a:lnTo>
                  <a:pt x="30" y="246"/>
                </a:lnTo>
                <a:lnTo>
                  <a:pt x="72" y="264"/>
                </a:lnTo>
                <a:lnTo>
                  <a:pt x="78" y="288"/>
                </a:lnTo>
                <a:lnTo>
                  <a:pt x="90" y="276"/>
                </a:lnTo>
                <a:lnTo>
                  <a:pt x="138" y="210"/>
                </a:lnTo>
                <a:lnTo>
                  <a:pt x="144" y="174"/>
                </a:lnTo>
                <a:lnTo>
                  <a:pt x="156" y="168"/>
                </a:lnTo>
                <a:lnTo>
                  <a:pt x="168" y="138"/>
                </a:lnTo>
                <a:lnTo>
                  <a:pt x="138" y="102"/>
                </a:lnTo>
                <a:lnTo>
                  <a:pt x="150" y="78"/>
                </a:lnTo>
                <a:lnTo>
                  <a:pt x="162" y="48"/>
                </a:lnTo>
                <a:lnTo>
                  <a:pt x="84" y="0"/>
                </a:lnTo>
                <a:lnTo>
                  <a:pt x="72" y="12"/>
                </a:lnTo>
                <a:lnTo>
                  <a:pt x="42" y="42"/>
                </a:lnTo>
                <a:lnTo>
                  <a:pt x="48" y="60"/>
                </a:lnTo>
                <a:lnTo>
                  <a:pt x="36" y="72"/>
                </a:lnTo>
                <a:lnTo>
                  <a:pt x="36" y="96"/>
                </a:lnTo>
                <a:lnTo>
                  <a:pt x="48" y="96"/>
                </a:lnTo>
                <a:lnTo>
                  <a:pt x="54" y="114"/>
                </a:lnTo>
                <a:lnTo>
                  <a:pt x="84" y="144"/>
                </a:lnTo>
                <a:lnTo>
                  <a:pt x="42" y="180"/>
                </a:lnTo>
                <a:lnTo>
                  <a:pt x="18" y="192"/>
                </a:lnTo>
                <a:lnTo>
                  <a:pt x="0" y="210"/>
                </a:lnTo>
                <a:lnTo>
                  <a:pt x="6" y="222"/>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 name="Google Shape;283;p64"/>
          <p:cNvSpPr/>
          <p:nvPr/>
        </p:nvSpPr>
        <p:spPr>
          <a:xfrm>
            <a:off x="9190038" y="2467483"/>
            <a:ext cx="266700" cy="457200"/>
          </a:xfrm>
          <a:custGeom>
            <a:avLst/>
            <a:gdLst/>
            <a:ahLst/>
            <a:cxnLst/>
            <a:rect l="l" t="t" r="r" b="b"/>
            <a:pathLst>
              <a:path w="168" h="288" extrusionOk="0">
                <a:moveTo>
                  <a:pt x="6" y="222"/>
                </a:moveTo>
                <a:lnTo>
                  <a:pt x="30" y="246"/>
                </a:lnTo>
                <a:lnTo>
                  <a:pt x="72" y="264"/>
                </a:lnTo>
                <a:lnTo>
                  <a:pt x="78" y="288"/>
                </a:lnTo>
                <a:lnTo>
                  <a:pt x="90" y="276"/>
                </a:lnTo>
                <a:lnTo>
                  <a:pt x="138" y="210"/>
                </a:lnTo>
                <a:lnTo>
                  <a:pt x="144" y="174"/>
                </a:lnTo>
                <a:lnTo>
                  <a:pt x="156" y="168"/>
                </a:lnTo>
                <a:lnTo>
                  <a:pt x="168" y="138"/>
                </a:lnTo>
                <a:lnTo>
                  <a:pt x="138" y="102"/>
                </a:lnTo>
                <a:lnTo>
                  <a:pt x="150" y="78"/>
                </a:lnTo>
                <a:lnTo>
                  <a:pt x="162" y="48"/>
                </a:lnTo>
                <a:lnTo>
                  <a:pt x="84" y="0"/>
                </a:lnTo>
                <a:lnTo>
                  <a:pt x="72" y="12"/>
                </a:lnTo>
                <a:lnTo>
                  <a:pt x="42" y="42"/>
                </a:lnTo>
                <a:lnTo>
                  <a:pt x="48" y="60"/>
                </a:lnTo>
                <a:lnTo>
                  <a:pt x="36" y="72"/>
                </a:lnTo>
                <a:lnTo>
                  <a:pt x="36" y="96"/>
                </a:lnTo>
                <a:lnTo>
                  <a:pt x="48" y="96"/>
                </a:lnTo>
                <a:lnTo>
                  <a:pt x="54" y="114"/>
                </a:lnTo>
                <a:lnTo>
                  <a:pt x="84" y="144"/>
                </a:lnTo>
                <a:lnTo>
                  <a:pt x="42" y="180"/>
                </a:lnTo>
                <a:lnTo>
                  <a:pt x="18" y="192"/>
                </a:lnTo>
                <a:lnTo>
                  <a:pt x="0" y="210"/>
                </a:lnTo>
                <a:lnTo>
                  <a:pt x="6" y="222"/>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 name="Google Shape;284;p64"/>
          <p:cNvSpPr/>
          <p:nvPr/>
        </p:nvSpPr>
        <p:spPr>
          <a:xfrm>
            <a:off x="9190038" y="2467483"/>
            <a:ext cx="266700" cy="457200"/>
          </a:xfrm>
          <a:custGeom>
            <a:avLst/>
            <a:gdLst/>
            <a:ahLst/>
            <a:cxnLst/>
            <a:rect l="l" t="t" r="r" b="b"/>
            <a:pathLst>
              <a:path w="168" h="288" extrusionOk="0">
                <a:moveTo>
                  <a:pt x="6" y="222"/>
                </a:moveTo>
                <a:lnTo>
                  <a:pt x="30" y="246"/>
                </a:lnTo>
                <a:lnTo>
                  <a:pt x="72" y="264"/>
                </a:lnTo>
                <a:lnTo>
                  <a:pt x="78" y="288"/>
                </a:lnTo>
                <a:lnTo>
                  <a:pt x="90" y="276"/>
                </a:lnTo>
                <a:lnTo>
                  <a:pt x="138" y="210"/>
                </a:lnTo>
                <a:lnTo>
                  <a:pt x="144" y="174"/>
                </a:lnTo>
                <a:lnTo>
                  <a:pt x="156" y="168"/>
                </a:lnTo>
                <a:lnTo>
                  <a:pt x="168" y="138"/>
                </a:lnTo>
                <a:lnTo>
                  <a:pt x="138" y="102"/>
                </a:lnTo>
                <a:lnTo>
                  <a:pt x="150" y="78"/>
                </a:lnTo>
                <a:lnTo>
                  <a:pt x="162" y="48"/>
                </a:lnTo>
                <a:lnTo>
                  <a:pt x="84" y="0"/>
                </a:lnTo>
                <a:lnTo>
                  <a:pt x="72" y="12"/>
                </a:lnTo>
                <a:lnTo>
                  <a:pt x="42" y="42"/>
                </a:lnTo>
                <a:lnTo>
                  <a:pt x="48" y="60"/>
                </a:lnTo>
                <a:lnTo>
                  <a:pt x="36" y="72"/>
                </a:lnTo>
                <a:lnTo>
                  <a:pt x="36" y="96"/>
                </a:lnTo>
                <a:lnTo>
                  <a:pt x="48" y="96"/>
                </a:lnTo>
                <a:lnTo>
                  <a:pt x="54" y="114"/>
                </a:lnTo>
                <a:lnTo>
                  <a:pt x="84" y="144"/>
                </a:lnTo>
                <a:lnTo>
                  <a:pt x="42" y="180"/>
                </a:lnTo>
                <a:lnTo>
                  <a:pt x="18" y="192"/>
                </a:lnTo>
                <a:lnTo>
                  <a:pt x="0" y="210"/>
                </a:lnTo>
                <a:lnTo>
                  <a:pt x="6" y="222"/>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64"/>
          <p:cNvSpPr/>
          <p:nvPr/>
        </p:nvSpPr>
        <p:spPr>
          <a:xfrm>
            <a:off x="9513888" y="2162683"/>
            <a:ext cx="573088" cy="266700"/>
          </a:xfrm>
          <a:custGeom>
            <a:avLst/>
            <a:gdLst/>
            <a:ahLst/>
            <a:cxnLst/>
            <a:rect l="l" t="t" r="r" b="b"/>
            <a:pathLst>
              <a:path w="361" h="168" extrusionOk="0">
                <a:moveTo>
                  <a:pt x="0" y="108"/>
                </a:moveTo>
                <a:lnTo>
                  <a:pt x="24" y="18"/>
                </a:lnTo>
                <a:lnTo>
                  <a:pt x="216" y="18"/>
                </a:lnTo>
                <a:lnTo>
                  <a:pt x="252" y="0"/>
                </a:lnTo>
                <a:lnTo>
                  <a:pt x="264" y="0"/>
                </a:lnTo>
                <a:lnTo>
                  <a:pt x="282" y="36"/>
                </a:lnTo>
                <a:lnTo>
                  <a:pt x="252" y="72"/>
                </a:lnTo>
                <a:lnTo>
                  <a:pt x="282" y="90"/>
                </a:lnTo>
                <a:lnTo>
                  <a:pt x="295" y="132"/>
                </a:lnTo>
                <a:lnTo>
                  <a:pt x="313" y="144"/>
                </a:lnTo>
                <a:lnTo>
                  <a:pt x="349" y="144"/>
                </a:lnTo>
                <a:lnTo>
                  <a:pt x="349" y="126"/>
                </a:lnTo>
                <a:lnTo>
                  <a:pt x="343" y="120"/>
                </a:lnTo>
                <a:lnTo>
                  <a:pt x="355" y="120"/>
                </a:lnTo>
                <a:lnTo>
                  <a:pt x="361" y="144"/>
                </a:lnTo>
                <a:lnTo>
                  <a:pt x="337" y="162"/>
                </a:lnTo>
                <a:lnTo>
                  <a:pt x="301" y="168"/>
                </a:lnTo>
                <a:lnTo>
                  <a:pt x="282" y="150"/>
                </a:lnTo>
                <a:lnTo>
                  <a:pt x="240" y="168"/>
                </a:lnTo>
                <a:lnTo>
                  <a:pt x="228" y="150"/>
                </a:lnTo>
                <a:lnTo>
                  <a:pt x="210" y="138"/>
                </a:lnTo>
                <a:lnTo>
                  <a:pt x="204" y="108"/>
                </a:lnTo>
                <a:lnTo>
                  <a:pt x="0" y="108"/>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 name="Google Shape;286;p64"/>
          <p:cNvSpPr/>
          <p:nvPr/>
        </p:nvSpPr>
        <p:spPr>
          <a:xfrm>
            <a:off x="9513888" y="2162683"/>
            <a:ext cx="573088" cy="266700"/>
          </a:xfrm>
          <a:custGeom>
            <a:avLst/>
            <a:gdLst/>
            <a:ahLst/>
            <a:cxnLst/>
            <a:rect l="l" t="t" r="r" b="b"/>
            <a:pathLst>
              <a:path w="361" h="168" extrusionOk="0">
                <a:moveTo>
                  <a:pt x="0" y="108"/>
                </a:moveTo>
                <a:lnTo>
                  <a:pt x="24" y="18"/>
                </a:lnTo>
                <a:lnTo>
                  <a:pt x="216" y="18"/>
                </a:lnTo>
                <a:lnTo>
                  <a:pt x="252" y="0"/>
                </a:lnTo>
                <a:lnTo>
                  <a:pt x="264" y="0"/>
                </a:lnTo>
                <a:lnTo>
                  <a:pt x="282" y="36"/>
                </a:lnTo>
                <a:lnTo>
                  <a:pt x="252" y="72"/>
                </a:lnTo>
                <a:lnTo>
                  <a:pt x="282" y="90"/>
                </a:lnTo>
                <a:lnTo>
                  <a:pt x="295" y="132"/>
                </a:lnTo>
                <a:lnTo>
                  <a:pt x="313" y="144"/>
                </a:lnTo>
                <a:lnTo>
                  <a:pt x="349" y="144"/>
                </a:lnTo>
                <a:lnTo>
                  <a:pt x="349" y="126"/>
                </a:lnTo>
                <a:lnTo>
                  <a:pt x="343" y="120"/>
                </a:lnTo>
                <a:lnTo>
                  <a:pt x="355" y="120"/>
                </a:lnTo>
                <a:lnTo>
                  <a:pt x="361" y="144"/>
                </a:lnTo>
                <a:lnTo>
                  <a:pt x="337" y="162"/>
                </a:lnTo>
                <a:lnTo>
                  <a:pt x="301" y="168"/>
                </a:lnTo>
                <a:lnTo>
                  <a:pt x="282" y="150"/>
                </a:lnTo>
                <a:lnTo>
                  <a:pt x="240" y="168"/>
                </a:lnTo>
                <a:lnTo>
                  <a:pt x="228" y="150"/>
                </a:lnTo>
                <a:lnTo>
                  <a:pt x="210" y="138"/>
                </a:lnTo>
                <a:lnTo>
                  <a:pt x="204" y="108"/>
                </a:lnTo>
                <a:lnTo>
                  <a:pt x="0" y="108"/>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64"/>
          <p:cNvSpPr/>
          <p:nvPr/>
        </p:nvSpPr>
        <p:spPr>
          <a:xfrm>
            <a:off x="9513888" y="2162683"/>
            <a:ext cx="573088" cy="266700"/>
          </a:xfrm>
          <a:custGeom>
            <a:avLst/>
            <a:gdLst/>
            <a:ahLst/>
            <a:cxnLst/>
            <a:rect l="l" t="t" r="r" b="b"/>
            <a:pathLst>
              <a:path w="361" h="168" extrusionOk="0">
                <a:moveTo>
                  <a:pt x="0" y="108"/>
                </a:moveTo>
                <a:lnTo>
                  <a:pt x="24" y="18"/>
                </a:lnTo>
                <a:lnTo>
                  <a:pt x="216" y="18"/>
                </a:lnTo>
                <a:lnTo>
                  <a:pt x="252" y="0"/>
                </a:lnTo>
                <a:lnTo>
                  <a:pt x="264" y="0"/>
                </a:lnTo>
                <a:lnTo>
                  <a:pt x="282" y="36"/>
                </a:lnTo>
                <a:lnTo>
                  <a:pt x="252" y="72"/>
                </a:lnTo>
                <a:lnTo>
                  <a:pt x="282" y="90"/>
                </a:lnTo>
                <a:lnTo>
                  <a:pt x="295" y="132"/>
                </a:lnTo>
                <a:lnTo>
                  <a:pt x="313" y="144"/>
                </a:lnTo>
                <a:lnTo>
                  <a:pt x="349" y="144"/>
                </a:lnTo>
                <a:lnTo>
                  <a:pt x="349" y="126"/>
                </a:lnTo>
                <a:lnTo>
                  <a:pt x="343" y="120"/>
                </a:lnTo>
                <a:lnTo>
                  <a:pt x="355" y="120"/>
                </a:lnTo>
                <a:lnTo>
                  <a:pt x="361" y="144"/>
                </a:lnTo>
                <a:lnTo>
                  <a:pt x="337" y="162"/>
                </a:lnTo>
                <a:lnTo>
                  <a:pt x="301" y="168"/>
                </a:lnTo>
                <a:lnTo>
                  <a:pt x="282" y="150"/>
                </a:lnTo>
                <a:lnTo>
                  <a:pt x="240" y="168"/>
                </a:lnTo>
                <a:lnTo>
                  <a:pt x="228" y="150"/>
                </a:lnTo>
                <a:lnTo>
                  <a:pt x="210" y="138"/>
                </a:lnTo>
                <a:lnTo>
                  <a:pt x="204" y="108"/>
                </a:lnTo>
                <a:lnTo>
                  <a:pt x="0" y="108"/>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64"/>
          <p:cNvSpPr/>
          <p:nvPr/>
        </p:nvSpPr>
        <p:spPr>
          <a:xfrm>
            <a:off x="9475788" y="2334133"/>
            <a:ext cx="304800" cy="200025"/>
          </a:xfrm>
          <a:custGeom>
            <a:avLst/>
            <a:gdLst/>
            <a:ahLst/>
            <a:cxnLst/>
            <a:rect l="l" t="t" r="r" b="b"/>
            <a:pathLst>
              <a:path w="192" h="126" extrusionOk="0">
                <a:moveTo>
                  <a:pt x="6" y="126"/>
                </a:moveTo>
                <a:lnTo>
                  <a:pt x="72" y="108"/>
                </a:lnTo>
                <a:lnTo>
                  <a:pt x="90" y="90"/>
                </a:lnTo>
                <a:lnTo>
                  <a:pt x="138" y="90"/>
                </a:lnTo>
                <a:lnTo>
                  <a:pt x="186" y="90"/>
                </a:lnTo>
                <a:lnTo>
                  <a:pt x="192" y="0"/>
                </a:lnTo>
                <a:lnTo>
                  <a:pt x="24" y="0"/>
                </a:lnTo>
                <a:lnTo>
                  <a:pt x="18" y="90"/>
                </a:lnTo>
                <a:lnTo>
                  <a:pt x="24" y="102"/>
                </a:lnTo>
                <a:lnTo>
                  <a:pt x="0" y="114"/>
                </a:lnTo>
                <a:lnTo>
                  <a:pt x="6" y="126"/>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64"/>
          <p:cNvSpPr/>
          <p:nvPr/>
        </p:nvSpPr>
        <p:spPr>
          <a:xfrm>
            <a:off x="9475788" y="2334133"/>
            <a:ext cx="304800" cy="200025"/>
          </a:xfrm>
          <a:custGeom>
            <a:avLst/>
            <a:gdLst/>
            <a:ahLst/>
            <a:cxnLst/>
            <a:rect l="l" t="t" r="r" b="b"/>
            <a:pathLst>
              <a:path w="192" h="126" extrusionOk="0">
                <a:moveTo>
                  <a:pt x="6" y="126"/>
                </a:moveTo>
                <a:lnTo>
                  <a:pt x="72" y="108"/>
                </a:lnTo>
                <a:lnTo>
                  <a:pt x="90" y="90"/>
                </a:lnTo>
                <a:lnTo>
                  <a:pt x="138" y="90"/>
                </a:lnTo>
                <a:lnTo>
                  <a:pt x="186" y="90"/>
                </a:lnTo>
                <a:lnTo>
                  <a:pt x="192" y="0"/>
                </a:lnTo>
                <a:lnTo>
                  <a:pt x="24" y="0"/>
                </a:lnTo>
                <a:lnTo>
                  <a:pt x="18" y="90"/>
                </a:lnTo>
                <a:lnTo>
                  <a:pt x="24" y="102"/>
                </a:lnTo>
                <a:lnTo>
                  <a:pt x="0" y="114"/>
                </a:lnTo>
                <a:lnTo>
                  <a:pt x="6" y="126"/>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64"/>
          <p:cNvSpPr/>
          <p:nvPr/>
        </p:nvSpPr>
        <p:spPr>
          <a:xfrm>
            <a:off x="9475788" y="2334133"/>
            <a:ext cx="304800" cy="200025"/>
          </a:xfrm>
          <a:custGeom>
            <a:avLst/>
            <a:gdLst/>
            <a:ahLst/>
            <a:cxnLst/>
            <a:rect l="l" t="t" r="r" b="b"/>
            <a:pathLst>
              <a:path w="192" h="126" extrusionOk="0">
                <a:moveTo>
                  <a:pt x="6" y="126"/>
                </a:moveTo>
                <a:lnTo>
                  <a:pt x="72" y="108"/>
                </a:lnTo>
                <a:lnTo>
                  <a:pt x="90" y="90"/>
                </a:lnTo>
                <a:lnTo>
                  <a:pt x="138" y="90"/>
                </a:lnTo>
                <a:lnTo>
                  <a:pt x="186" y="90"/>
                </a:lnTo>
                <a:lnTo>
                  <a:pt x="192" y="0"/>
                </a:lnTo>
                <a:lnTo>
                  <a:pt x="24" y="0"/>
                </a:lnTo>
                <a:lnTo>
                  <a:pt x="18" y="90"/>
                </a:lnTo>
                <a:lnTo>
                  <a:pt x="24" y="102"/>
                </a:lnTo>
                <a:lnTo>
                  <a:pt x="0" y="114"/>
                </a:lnTo>
                <a:lnTo>
                  <a:pt x="6" y="126"/>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64"/>
          <p:cNvSpPr/>
          <p:nvPr/>
        </p:nvSpPr>
        <p:spPr>
          <a:xfrm>
            <a:off x="8093075" y="2600833"/>
            <a:ext cx="763588" cy="658813"/>
          </a:xfrm>
          <a:custGeom>
            <a:avLst/>
            <a:gdLst/>
            <a:ahLst/>
            <a:cxnLst/>
            <a:rect l="l" t="t" r="r" b="b"/>
            <a:pathLst>
              <a:path w="481" h="415" extrusionOk="0">
                <a:moveTo>
                  <a:pt x="6" y="270"/>
                </a:moveTo>
                <a:lnTo>
                  <a:pt x="30" y="270"/>
                </a:lnTo>
                <a:lnTo>
                  <a:pt x="54" y="204"/>
                </a:lnTo>
                <a:lnTo>
                  <a:pt x="66" y="204"/>
                </a:lnTo>
                <a:lnTo>
                  <a:pt x="66" y="216"/>
                </a:lnTo>
                <a:lnTo>
                  <a:pt x="84" y="210"/>
                </a:lnTo>
                <a:lnTo>
                  <a:pt x="78" y="192"/>
                </a:lnTo>
                <a:lnTo>
                  <a:pt x="90" y="168"/>
                </a:lnTo>
                <a:lnTo>
                  <a:pt x="114" y="150"/>
                </a:lnTo>
                <a:lnTo>
                  <a:pt x="126" y="162"/>
                </a:lnTo>
                <a:lnTo>
                  <a:pt x="138" y="156"/>
                </a:lnTo>
                <a:lnTo>
                  <a:pt x="168" y="126"/>
                </a:lnTo>
                <a:lnTo>
                  <a:pt x="198" y="42"/>
                </a:lnTo>
                <a:lnTo>
                  <a:pt x="192" y="12"/>
                </a:lnTo>
                <a:lnTo>
                  <a:pt x="204" y="0"/>
                </a:lnTo>
                <a:lnTo>
                  <a:pt x="204" y="114"/>
                </a:lnTo>
                <a:lnTo>
                  <a:pt x="307" y="114"/>
                </a:lnTo>
                <a:lnTo>
                  <a:pt x="307" y="180"/>
                </a:lnTo>
                <a:lnTo>
                  <a:pt x="343" y="144"/>
                </a:lnTo>
                <a:lnTo>
                  <a:pt x="361" y="150"/>
                </a:lnTo>
                <a:lnTo>
                  <a:pt x="379" y="126"/>
                </a:lnTo>
                <a:lnTo>
                  <a:pt x="397" y="138"/>
                </a:lnTo>
                <a:lnTo>
                  <a:pt x="409" y="138"/>
                </a:lnTo>
                <a:lnTo>
                  <a:pt x="409" y="126"/>
                </a:lnTo>
                <a:lnTo>
                  <a:pt x="433" y="120"/>
                </a:lnTo>
                <a:lnTo>
                  <a:pt x="469" y="132"/>
                </a:lnTo>
                <a:lnTo>
                  <a:pt x="481" y="162"/>
                </a:lnTo>
                <a:lnTo>
                  <a:pt x="469" y="186"/>
                </a:lnTo>
                <a:lnTo>
                  <a:pt x="421" y="150"/>
                </a:lnTo>
                <a:lnTo>
                  <a:pt x="415" y="186"/>
                </a:lnTo>
                <a:lnTo>
                  <a:pt x="367" y="228"/>
                </a:lnTo>
                <a:lnTo>
                  <a:pt x="355" y="222"/>
                </a:lnTo>
                <a:lnTo>
                  <a:pt x="325" y="270"/>
                </a:lnTo>
                <a:lnTo>
                  <a:pt x="295" y="252"/>
                </a:lnTo>
                <a:lnTo>
                  <a:pt x="277" y="288"/>
                </a:lnTo>
                <a:lnTo>
                  <a:pt x="229" y="361"/>
                </a:lnTo>
                <a:lnTo>
                  <a:pt x="235" y="367"/>
                </a:lnTo>
                <a:lnTo>
                  <a:pt x="229" y="379"/>
                </a:lnTo>
                <a:lnTo>
                  <a:pt x="210" y="391"/>
                </a:lnTo>
                <a:lnTo>
                  <a:pt x="174" y="391"/>
                </a:lnTo>
                <a:lnTo>
                  <a:pt x="168" y="403"/>
                </a:lnTo>
                <a:lnTo>
                  <a:pt x="138" y="409"/>
                </a:lnTo>
                <a:lnTo>
                  <a:pt x="126" y="397"/>
                </a:lnTo>
                <a:lnTo>
                  <a:pt x="96" y="415"/>
                </a:lnTo>
                <a:lnTo>
                  <a:pt x="78" y="403"/>
                </a:lnTo>
                <a:lnTo>
                  <a:pt x="66" y="397"/>
                </a:lnTo>
                <a:lnTo>
                  <a:pt x="66" y="379"/>
                </a:lnTo>
                <a:lnTo>
                  <a:pt x="30" y="361"/>
                </a:lnTo>
                <a:lnTo>
                  <a:pt x="0" y="300"/>
                </a:lnTo>
                <a:lnTo>
                  <a:pt x="6" y="27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64"/>
          <p:cNvSpPr/>
          <p:nvPr/>
        </p:nvSpPr>
        <p:spPr>
          <a:xfrm>
            <a:off x="8093075" y="2600833"/>
            <a:ext cx="763588" cy="658813"/>
          </a:xfrm>
          <a:custGeom>
            <a:avLst/>
            <a:gdLst/>
            <a:ahLst/>
            <a:cxnLst/>
            <a:rect l="l" t="t" r="r" b="b"/>
            <a:pathLst>
              <a:path w="481" h="415" extrusionOk="0">
                <a:moveTo>
                  <a:pt x="6" y="270"/>
                </a:moveTo>
                <a:lnTo>
                  <a:pt x="30" y="270"/>
                </a:lnTo>
                <a:lnTo>
                  <a:pt x="54" y="204"/>
                </a:lnTo>
                <a:lnTo>
                  <a:pt x="66" y="204"/>
                </a:lnTo>
                <a:lnTo>
                  <a:pt x="66" y="216"/>
                </a:lnTo>
                <a:lnTo>
                  <a:pt x="84" y="210"/>
                </a:lnTo>
                <a:lnTo>
                  <a:pt x="78" y="192"/>
                </a:lnTo>
                <a:lnTo>
                  <a:pt x="90" y="168"/>
                </a:lnTo>
                <a:lnTo>
                  <a:pt x="114" y="150"/>
                </a:lnTo>
                <a:lnTo>
                  <a:pt x="126" y="162"/>
                </a:lnTo>
                <a:lnTo>
                  <a:pt x="138" y="156"/>
                </a:lnTo>
                <a:lnTo>
                  <a:pt x="168" y="126"/>
                </a:lnTo>
                <a:lnTo>
                  <a:pt x="198" y="42"/>
                </a:lnTo>
                <a:lnTo>
                  <a:pt x="192" y="12"/>
                </a:lnTo>
                <a:lnTo>
                  <a:pt x="204" y="0"/>
                </a:lnTo>
                <a:lnTo>
                  <a:pt x="204" y="114"/>
                </a:lnTo>
                <a:lnTo>
                  <a:pt x="307" y="114"/>
                </a:lnTo>
                <a:lnTo>
                  <a:pt x="307" y="180"/>
                </a:lnTo>
                <a:lnTo>
                  <a:pt x="343" y="144"/>
                </a:lnTo>
                <a:lnTo>
                  <a:pt x="361" y="150"/>
                </a:lnTo>
                <a:lnTo>
                  <a:pt x="379" y="126"/>
                </a:lnTo>
                <a:lnTo>
                  <a:pt x="397" y="138"/>
                </a:lnTo>
                <a:lnTo>
                  <a:pt x="409" y="138"/>
                </a:lnTo>
                <a:lnTo>
                  <a:pt x="409" y="126"/>
                </a:lnTo>
                <a:lnTo>
                  <a:pt x="433" y="120"/>
                </a:lnTo>
                <a:lnTo>
                  <a:pt x="469" y="132"/>
                </a:lnTo>
                <a:lnTo>
                  <a:pt x="481" y="162"/>
                </a:lnTo>
                <a:lnTo>
                  <a:pt x="469" y="186"/>
                </a:lnTo>
                <a:lnTo>
                  <a:pt x="421" y="150"/>
                </a:lnTo>
                <a:lnTo>
                  <a:pt x="415" y="186"/>
                </a:lnTo>
                <a:lnTo>
                  <a:pt x="367" y="228"/>
                </a:lnTo>
                <a:lnTo>
                  <a:pt x="355" y="222"/>
                </a:lnTo>
                <a:lnTo>
                  <a:pt x="325" y="270"/>
                </a:lnTo>
                <a:lnTo>
                  <a:pt x="295" y="252"/>
                </a:lnTo>
                <a:lnTo>
                  <a:pt x="277" y="288"/>
                </a:lnTo>
                <a:lnTo>
                  <a:pt x="229" y="361"/>
                </a:lnTo>
                <a:lnTo>
                  <a:pt x="235" y="367"/>
                </a:lnTo>
                <a:lnTo>
                  <a:pt x="229" y="379"/>
                </a:lnTo>
                <a:lnTo>
                  <a:pt x="210" y="391"/>
                </a:lnTo>
                <a:lnTo>
                  <a:pt x="174" y="391"/>
                </a:lnTo>
                <a:lnTo>
                  <a:pt x="168" y="403"/>
                </a:lnTo>
                <a:lnTo>
                  <a:pt x="138" y="409"/>
                </a:lnTo>
                <a:lnTo>
                  <a:pt x="126" y="397"/>
                </a:lnTo>
                <a:lnTo>
                  <a:pt x="96" y="415"/>
                </a:lnTo>
                <a:lnTo>
                  <a:pt x="78" y="403"/>
                </a:lnTo>
                <a:lnTo>
                  <a:pt x="66" y="397"/>
                </a:lnTo>
                <a:lnTo>
                  <a:pt x="66" y="379"/>
                </a:lnTo>
                <a:lnTo>
                  <a:pt x="30" y="361"/>
                </a:lnTo>
                <a:lnTo>
                  <a:pt x="0" y="300"/>
                </a:lnTo>
                <a:lnTo>
                  <a:pt x="6" y="27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64"/>
          <p:cNvSpPr/>
          <p:nvPr/>
        </p:nvSpPr>
        <p:spPr>
          <a:xfrm>
            <a:off x="8093075" y="2600833"/>
            <a:ext cx="763588" cy="658813"/>
          </a:xfrm>
          <a:custGeom>
            <a:avLst/>
            <a:gdLst/>
            <a:ahLst/>
            <a:cxnLst/>
            <a:rect l="l" t="t" r="r" b="b"/>
            <a:pathLst>
              <a:path w="481" h="415" extrusionOk="0">
                <a:moveTo>
                  <a:pt x="6" y="270"/>
                </a:moveTo>
                <a:lnTo>
                  <a:pt x="30" y="270"/>
                </a:lnTo>
                <a:lnTo>
                  <a:pt x="54" y="204"/>
                </a:lnTo>
                <a:lnTo>
                  <a:pt x="66" y="204"/>
                </a:lnTo>
                <a:lnTo>
                  <a:pt x="66" y="216"/>
                </a:lnTo>
                <a:lnTo>
                  <a:pt x="84" y="210"/>
                </a:lnTo>
                <a:lnTo>
                  <a:pt x="78" y="192"/>
                </a:lnTo>
                <a:lnTo>
                  <a:pt x="90" y="168"/>
                </a:lnTo>
                <a:lnTo>
                  <a:pt x="114" y="150"/>
                </a:lnTo>
                <a:lnTo>
                  <a:pt x="126" y="162"/>
                </a:lnTo>
                <a:lnTo>
                  <a:pt x="138" y="156"/>
                </a:lnTo>
                <a:lnTo>
                  <a:pt x="168" y="126"/>
                </a:lnTo>
                <a:lnTo>
                  <a:pt x="198" y="42"/>
                </a:lnTo>
                <a:lnTo>
                  <a:pt x="192" y="12"/>
                </a:lnTo>
                <a:lnTo>
                  <a:pt x="204" y="0"/>
                </a:lnTo>
                <a:lnTo>
                  <a:pt x="204" y="114"/>
                </a:lnTo>
                <a:lnTo>
                  <a:pt x="307" y="114"/>
                </a:lnTo>
                <a:lnTo>
                  <a:pt x="307" y="180"/>
                </a:lnTo>
                <a:lnTo>
                  <a:pt x="343" y="144"/>
                </a:lnTo>
                <a:lnTo>
                  <a:pt x="361" y="150"/>
                </a:lnTo>
                <a:lnTo>
                  <a:pt x="379" y="126"/>
                </a:lnTo>
                <a:lnTo>
                  <a:pt x="397" y="138"/>
                </a:lnTo>
                <a:lnTo>
                  <a:pt x="409" y="138"/>
                </a:lnTo>
                <a:lnTo>
                  <a:pt x="409" y="126"/>
                </a:lnTo>
                <a:lnTo>
                  <a:pt x="433" y="120"/>
                </a:lnTo>
                <a:lnTo>
                  <a:pt x="469" y="132"/>
                </a:lnTo>
                <a:lnTo>
                  <a:pt x="481" y="162"/>
                </a:lnTo>
                <a:lnTo>
                  <a:pt x="469" y="186"/>
                </a:lnTo>
                <a:lnTo>
                  <a:pt x="421" y="150"/>
                </a:lnTo>
                <a:lnTo>
                  <a:pt x="415" y="186"/>
                </a:lnTo>
                <a:lnTo>
                  <a:pt x="367" y="228"/>
                </a:lnTo>
                <a:lnTo>
                  <a:pt x="355" y="222"/>
                </a:lnTo>
                <a:lnTo>
                  <a:pt x="325" y="270"/>
                </a:lnTo>
                <a:lnTo>
                  <a:pt x="295" y="252"/>
                </a:lnTo>
                <a:lnTo>
                  <a:pt x="277" y="288"/>
                </a:lnTo>
                <a:lnTo>
                  <a:pt x="229" y="361"/>
                </a:lnTo>
                <a:lnTo>
                  <a:pt x="235" y="367"/>
                </a:lnTo>
                <a:lnTo>
                  <a:pt x="229" y="379"/>
                </a:lnTo>
                <a:lnTo>
                  <a:pt x="210" y="391"/>
                </a:lnTo>
                <a:lnTo>
                  <a:pt x="174" y="391"/>
                </a:lnTo>
                <a:lnTo>
                  <a:pt x="168" y="403"/>
                </a:lnTo>
                <a:lnTo>
                  <a:pt x="138" y="409"/>
                </a:lnTo>
                <a:lnTo>
                  <a:pt x="126" y="397"/>
                </a:lnTo>
                <a:lnTo>
                  <a:pt x="96" y="415"/>
                </a:lnTo>
                <a:lnTo>
                  <a:pt x="78" y="403"/>
                </a:lnTo>
                <a:lnTo>
                  <a:pt x="66" y="397"/>
                </a:lnTo>
                <a:lnTo>
                  <a:pt x="66" y="379"/>
                </a:lnTo>
                <a:lnTo>
                  <a:pt x="30" y="361"/>
                </a:lnTo>
                <a:lnTo>
                  <a:pt x="0" y="300"/>
                </a:lnTo>
                <a:lnTo>
                  <a:pt x="6" y="27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64"/>
          <p:cNvSpPr/>
          <p:nvPr/>
        </p:nvSpPr>
        <p:spPr>
          <a:xfrm>
            <a:off x="7750175" y="2343658"/>
            <a:ext cx="666750" cy="685800"/>
          </a:xfrm>
          <a:custGeom>
            <a:avLst/>
            <a:gdLst/>
            <a:ahLst/>
            <a:cxnLst/>
            <a:rect l="l" t="t" r="r" b="b"/>
            <a:pathLst>
              <a:path w="420" h="432" extrusionOk="0">
                <a:moveTo>
                  <a:pt x="12" y="348"/>
                </a:moveTo>
                <a:lnTo>
                  <a:pt x="0" y="354"/>
                </a:lnTo>
                <a:lnTo>
                  <a:pt x="0" y="36"/>
                </a:lnTo>
                <a:lnTo>
                  <a:pt x="138" y="36"/>
                </a:lnTo>
                <a:lnTo>
                  <a:pt x="234" y="66"/>
                </a:lnTo>
                <a:lnTo>
                  <a:pt x="300" y="54"/>
                </a:lnTo>
                <a:lnTo>
                  <a:pt x="360" y="18"/>
                </a:lnTo>
                <a:lnTo>
                  <a:pt x="420" y="0"/>
                </a:lnTo>
                <a:lnTo>
                  <a:pt x="420" y="168"/>
                </a:lnTo>
                <a:lnTo>
                  <a:pt x="408" y="174"/>
                </a:lnTo>
                <a:lnTo>
                  <a:pt x="414" y="204"/>
                </a:lnTo>
                <a:lnTo>
                  <a:pt x="384" y="288"/>
                </a:lnTo>
                <a:lnTo>
                  <a:pt x="354" y="318"/>
                </a:lnTo>
                <a:lnTo>
                  <a:pt x="342" y="324"/>
                </a:lnTo>
                <a:lnTo>
                  <a:pt x="330" y="312"/>
                </a:lnTo>
                <a:lnTo>
                  <a:pt x="306" y="330"/>
                </a:lnTo>
                <a:lnTo>
                  <a:pt x="294" y="354"/>
                </a:lnTo>
                <a:lnTo>
                  <a:pt x="300" y="372"/>
                </a:lnTo>
                <a:lnTo>
                  <a:pt x="282" y="378"/>
                </a:lnTo>
                <a:lnTo>
                  <a:pt x="282" y="366"/>
                </a:lnTo>
                <a:lnTo>
                  <a:pt x="270" y="366"/>
                </a:lnTo>
                <a:lnTo>
                  <a:pt x="246" y="432"/>
                </a:lnTo>
                <a:lnTo>
                  <a:pt x="222" y="432"/>
                </a:lnTo>
                <a:lnTo>
                  <a:pt x="198" y="414"/>
                </a:lnTo>
                <a:lnTo>
                  <a:pt x="186" y="396"/>
                </a:lnTo>
                <a:lnTo>
                  <a:pt x="168" y="408"/>
                </a:lnTo>
                <a:lnTo>
                  <a:pt x="150" y="414"/>
                </a:lnTo>
                <a:lnTo>
                  <a:pt x="132" y="402"/>
                </a:lnTo>
                <a:lnTo>
                  <a:pt x="114" y="408"/>
                </a:lnTo>
                <a:lnTo>
                  <a:pt x="108" y="408"/>
                </a:lnTo>
                <a:lnTo>
                  <a:pt x="96" y="390"/>
                </a:lnTo>
                <a:lnTo>
                  <a:pt x="60" y="384"/>
                </a:lnTo>
                <a:lnTo>
                  <a:pt x="36" y="354"/>
                </a:lnTo>
                <a:lnTo>
                  <a:pt x="12" y="348"/>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64"/>
          <p:cNvSpPr/>
          <p:nvPr/>
        </p:nvSpPr>
        <p:spPr>
          <a:xfrm>
            <a:off x="7750175" y="2343658"/>
            <a:ext cx="666750" cy="685800"/>
          </a:xfrm>
          <a:custGeom>
            <a:avLst/>
            <a:gdLst/>
            <a:ahLst/>
            <a:cxnLst/>
            <a:rect l="l" t="t" r="r" b="b"/>
            <a:pathLst>
              <a:path w="420" h="432" extrusionOk="0">
                <a:moveTo>
                  <a:pt x="12" y="348"/>
                </a:moveTo>
                <a:lnTo>
                  <a:pt x="0" y="354"/>
                </a:lnTo>
                <a:lnTo>
                  <a:pt x="0" y="36"/>
                </a:lnTo>
                <a:lnTo>
                  <a:pt x="138" y="36"/>
                </a:lnTo>
                <a:lnTo>
                  <a:pt x="234" y="66"/>
                </a:lnTo>
                <a:lnTo>
                  <a:pt x="300" y="54"/>
                </a:lnTo>
                <a:lnTo>
                  <a:pt x="360" y="18"/>
                </a:lnTo>
                <a:lnTo>
                  <a:pt x="420" y="0"/>
                </a:lnTo>
                <a:lnTo>
                  <a:pt x="420" y="168"/>
                </a:lnTo>
                <a:lnTo>
                  <a:pt x="408" y="174"/>
                </a:lnTo>
                <a:lnTo>
                  <a:pt x="414" y="204"/>
                </a:lnTo>
                <a:lnTo>
                  <a:pt x="384" y="288"/>
                </a:lnTo>
                <a:lnTo>
                  <a:pt x="354" y="318"/>
                </a:lnTo>
                <a:lnTo>
                  <a:pt x="342" y="324"/>
                </a:lnTo>
                <a:lnTo>
                  <a:pt x="330" y="312"/>
                </a:lnTo>
                <a:lnTo>
                  <a:pt x="306" y="330"/>
                </a:lnTo>
                <a:lnTo>
                  <a:pt x="294" y="354"/>
                </a:lnTo>
                <a:lnTo>
                  <a:pt x="300" y="372"/>
                </a:lnTo>
                <a:lnTo>
                  <a:pt x="282" y="378"/>
                </a:lnTo>
                <a:lnTo>
                  <a:pt x="282" y="366"/>
                </a:lnTo>
                <a:lnTo>
                  <a:pt x="270" y="366"/>
                </a:lnTo>
                <a:lnTo>
                  <a:pt x="246" y="432"/>
                </a:lnTo>
                <a:lnTo>
                  <a:pt x="222" y="432"/>
                </a:lnTo>
                <a:lnTo>
                  <a:pt x="198" y="414"/>
                </a:lnTo>
                <a:lnTo>
                  <a:pt x="186" y="396"/>
                </a:lnTo>
                <a:lnTo>
                  <a:pt x="168" y="408"/>
                </a:lnTo>
                <a:lnTo>
                  <a:pt x="150" y="414"/>
                </a:lnTo>
                <a:lnTo>
                  <a:pt x="132" y="402"/>
                </a:lnTo>
                <a:lnTo>
                  <a:pt x="114" y="408"/>
                </a:lnTo>
                <a:lnTo>
                  <a:pt x="108" y="408"/>
                </a:lnTo>
                <a:lnTo>
                  <a:pt x="96" y="390"/>
                </a:lnTo>
                <a:lnTo>
                  <a:pt x="60" y="384"/>
                </a:lnTo>
                <a:lnTo>
                  <a:pt x="36" y="354"/>
                </a:lnTo>
                <a:lnTo>
                  <a:pt x="12" y="348"/>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64"/>
          <p:cNvSpPr/>
          <p:nvPr/>
        </p:nvSpPr>
        <p:spPr>
          <a:xfrm>
            <a:off x="7750175" y="2343658"/>
            <a:ext cx="666750" cy="685800"/>
          </a:xfrm>
          <a:custGeom>
            <a:avLst/>
            <a:gdLst/>
            <a:ahLst/>
            <a:cxnLst/>
            <a:rect l="l" t="t" r="r" b="b"/>
            <a:pathLst>
              <a:path w="420" h="432" extrusionOk="0">
                <a:moveTo>
                  <a:pt x="12" y="348"/>
                </a:moveTo>
                <a:lnTo>
                  <a:pt x="0" y="354"/>
                </a:lnTo>
                <a:lnTo>
                  <a:pt x="0" y="36"/>
                </a:lnTo>
                <a:lnTo>
                  <a:pt x="138" y="36"/>
                </a:lnTo>
                <a:lnTo>
                  <a:pt x="234" y="66"/>
                </a:lnTo>
                <a:lnTo>
                  <a:pt x="300" y="54"/>
                </a:lnTo>
                <a:lnTo>
                  <a:pt x="360" y="18"/>
                </a:lnTo>
                <a:lnTo>
                  <a:pt x="420" y="0"/>
                </a:lnTo>
                <a:lnTo>
                  <a:pt x="420" y="168"/>
                </a:lnTo>
                <a:lnTo>
                  <a:pt x="408" y="174"/>
                </a:lnTo>
                <a:lnTo>
                  <a:pt x="414" y="204"/>
                </a:lnTo>
                <a:lnTo>
                  <a:pt x="384" y="288"/>
                </a:lnTo>
                <a:lnTo>
                  <a:pt x="354" y="318"/>
                </a:lnTo>
                <a:lnTo>
                  <a:pt x="342" y="324"/>
                </a:lnTo>
                <a:lnTo>
                  <a:pt x="330" y="312"/>
                </a:lnTo>
                <a:lnTo>
                  <a:pt x="306" y="330"/>
                </a:lnTo>
                <a:lnTo>
                  <a:pt x="294" y="354"/>
                </a:lnTo>
                <a:lnTo>
                  <a:pt x="300" y="372"/>
                </a:lnTo>
                <a:lnTo>
                  <a:pt x="282" y="378"/>
                </a:lnTo>
                <a:lnTo>
                  <a:pt x="282" y="366"/>
                </a:lnTo>
                <a:lnTo>
                  <a:pt x="270" y="366"/>
                </a:lnTo>
                <a:lnTo>
                  <a:pt x="246" y="432"/>
                </a:lnTo>
                <a:lnTo>
                  <a:pt x="222" y="432"/>
                </a:lnTo>
                <a:lnTo>
                  <a:pt x="198" y="414"/>
                </a:lnTo>
                <a:lnTo>
                  <a:pt x="186" y="396"/>
                </a:lnTo>
                <a:lnTo>
                  <a:pt x="168" y="408"/>
                </a:lnTo>
                <a:lnTo>
                  <a:pt x="150" y="414"/>
                </a:lnTo>
                <a:lnTo>
                  <a:pt x="132" y="402"/>
                </a:lnTo>
                <a:lnTo>
                  <a:pt x="114" y="408"/>
                </a:lnTo>
                <a:lnTo>
                  <a:pt x="108" y="408"/>
                </a:lnTo>
                <a:lnTo>
                  <a:pt x="96" y="390"/>
                </a:lnTo>
                <a:lnTo>
                  <a:pt x="60" y="384"/>
                </a:lnTo>
                <a:lnTo>
                  <a:pt x="36" y="354"/>
                </a:lnTo>
                <a:lnTo>
                  <a:pt x="12" y="348"/>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64"/>
          <p:cNvSpPr/>
          <p:nvPr/>
        </p:nvSpPr>
        <p:spPr>
          <a:xfrm>
            <a:off x="7978775" y="3621596"/>
            <a:ext cx="744538" cy="563563"/>
          </a:xfrm>
          <a:custGeom>
            <a:avLst/>
            <a:gdLst/>
            <a:ahLst/>
            <a:cxnLst/>
            <a:rect l="l" t="t" r="r" b="b"/>
            <a:pathLst>
              <a:path w="469" h="355" extrusionOk="0">
                <a:moveTo>
                  <a:pt x="240" y="355"/>
                </a:moveTo>
                <a:lnTo>
                  <a:pt x="240" y="343"/>
                </a:lnTo>
                <a:lnTo>
                  <a:pt x="270" y="330"/>
                </a:lnTo>
                <a:lnTo>
                  <a:pt x="258" y="300"/>
                </a:lnTo>
                <a:lnTo>
                  <a:pt x="325" y="300"/>
                </a:lnTo>
                <a:lnTo>
                  <a:pt x="409" y="234"/>
                </a:lnTo>
                <a:lnTo>
                  <a:pt x="409" y="216"/>
                </a:lnTo>
                <a:lnTo>
                  <a:pt x="469" y="156"/>
                </a:lnTo>
                <a:lnTo>
                  <a:pt x="361" y="48"/>
                </a:lnTo>
                <a:lnTo>
                  <a:pt x="252" y="48"/>
                </a:lnTo>
                <a:lnTo>
                  <a:pt x="252" y="30"/>
                </a:lnTo>
                <a:lnTo>
                  <a:pt x="240" y="12"/>
                </a:lnTo>
                <a:lnTo>
                  <a:pt x="228" y="18"/>
                </a:lnTo>
                <a:lnTo>
                  <a:pt x="228" y="6"/>
                </a:lnTo>
                <a:lnTo>
                  <a:pt x="96" y="0"/>
                </a:lnTo>
                <a:lnTo>
                  <a:pt x="24" y="24"/>
                </a:lnTo>
                <a:lnTo>
                  <a:pt x="0" y="60"/>
                </a:lnTo>
                <a:lnTo>
                  <a:pt x="30" y="84"/>
                </a:lnTo>
                <a:lnTo>
                  <a:pt x="48" y="84"/>
                </a:lnTo>
                <a:lnTo>
                  <a:pt x="78" y="144"/>
                </a:lnTo>
                <a:lnTo>
                  <a:pt x="138" y="198"/>
                </a:lnTo>
                <a:lnTo>
                  <a:pt x="138" y="210"/>
                </a:lnTo>
                <a:lnTo>
                  <a:pt x="156" y="234"/>
                </a:lnTo>
                <a:lnTo>
                  <a:pt x="180" y="246"/>
                </a:lnTo>
                <a:lnTo>
                  <a:pt x="192" y="294"/>
                </a:lnTo>
                <a:lnTo>
                  <a:pt x="210" y="300"/>
                </a:lnTo>
                <a:lnTo>
                  <a:pt x="216" y="324"/>
                </a:lnTo>
                <a:lnTo>
                  <a:pt x="216" y="349"/>
                </a:lnTo>
                <a:lnTo>
                  <a:pt x="240" y="355"/>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 name="Google Shape;298;p64"/>
          <p:cNvSpPr/>
          <p:nvPr/>
        </p:nvSpPr>
        <p:spPr>
          <a:xfrm>
            <a:off x="7978775" y="3621596"/>
            <a:ext cx="744538" cy="563563"/>
          </a:xfrm>
          <a:custGeom>
            <a:avLst/>
            <a:gdLst/>
            <a:ahLst/>
            <a:cxnLst/>
            <a:rect l="l" t="t" r="r" b="b"/>
            <a:pathLst>
              <a:path w="469" h="355" extrusionOk="0">
                <a:moveTo>
                  <a:pt x="240" y="355"/>
                </a:moveTo>
                <a:lnTo>
                  <a:pt x="240" y="343"/>
                </a:lnTo>
                <a:lnTo>
                  <a:pt x="270" y="330"/>
                </a:lnTo>
                <a:lnTo>
                  <a:pt x="258" y="300"/>
                </a:lnTo>
                <a:lnTo>
                  <a:pt x="325" y="300"/>
                </a:lnTo>
                <a:lnTo>
                  <a:pt x="409" y="234"/>
                </a:lnTo>
                <a:lnTo>
                  <a:pt x="409" y="216"/>
                </a:lnTo>
                <a:lnTo>
                  <a:pt x="469" y="156"/>
                </a:lnTo>
                <a:lnTo>
                  <a:pt x="361" y="48"/>
                </a:lnTo>
                <a:lnTo>
                  <a:pt x="252" y="48"/>
                </a:lnTo>
                <a:lnTo>
                  <a:pt x="252" y="30"/>
                </a:lnTo>
                <a:lnTo>
                  <a:pt x="240" y="12"/>
                </a:lnTo>
                <a:lnTo>
                  <a:pt x="228" y="18"/>
                </a:lnTo>
                <a:lnTo>
                  <a:pt x="228" y="6"/>
                </a:lnTo>
                <a:lnTo>
                  <a:pt x="96" y="0"/>
                </a:lnTo>
                <a:lnTo>
                  <a:pt x="24" y="24"/>
                </a:lnTo>
                <a:lnTo>
                  <a:pt x="0" y="60"/>
                </a:lnTo>
                <a:lnTo>
                  <a:pt x="30" y="84"/>
                </a:lnTo>
                <a:lnTo>
                  <a:pt x="48" y="84"/>
                </a:lnTo>
                <a:lnTo>
                  <a:pt x="78" y="144"/>
                </a:lnTo>
                <a:lnTo>
                  <a:pt x="138" y="198"/>
                </a:lnTo>
                <a:lnTo>
                  <a:pt x="138" y="210"/>
                </a:lnTo>
                <a:lnTo>
                  <a:pt x="156" y="234"/>
                </a:lnTo>
                <a:lnTo>
                  <a:pt x="180" y="246"/>
                </a:lnTo>
                <a:lnTo>
                  <a:pt x="192" y="294"/>
                </a:lnTo>
                <a:lnTo>
                  <a:pt x="210" y="300"/>
                </a:lnTo>
                <a:lnTo>
                  <a:pt x="216" y="324"/>
                </a:lnTo>
                <a:lnTo>
                  <a:pt x="216" y="349"/>
                </a:lnTo>
                <a:lnTo>
                  <a:pt x="240" y="355"/>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 name="Google Shape;299;p64"/>
          <p:cNvSpPr/>
          <p:nvPr/>
        </p:nvSpPr>
        <p:spPr>
          <a:xfrm>
            <a:off x="7978775" y="3621596"/>
            <a:ext cx="744538" cy="563563"/>
          </a:xfrm>
          <a:custGeom>
            <a:avLst/>
            <a:gdLst/>
            <a:ahLst/>
            <a:cxnLst/>
            <a:rect l="l" t="t" r="r" b="b"/>
            <a:pathLst>
              <a:path w="469" h="355" extrusionOk="0">
                <a:moveTo>
                  <a:pt x="240" y="355"/>
                </a:moveTo>
                <a:lnTo>
                  <a:pt x="240" y="343"/>
                </a:lnTo>
                <a:lnTo>
                  <a:pt x="270" y="330"/>
                </a:lnTo>
                <a:lnTo>
                  <a:pt x="258" y="300"/>
                </a:lnTo>
                <a:lnTo>
                  <a:pt x="325" y="300"/>
                </a:lnTo>
                <a:lnTo>
                  <a:pt x="409" y="234"/>
                </a:lnTo>
                <a:lnTo>
                  <a:pt x="409" y="216"/>
                </a:lnTo>
                <a:lnTo>
                  <a:pt x="469" y="156"/>
                </a:lnTo>
                <a:lnTo>
                  <a:pt x="361" y="48"/>
                </a:lnTo>
                <a:lnTo>
                  <a:pt x="252" y="48"/>
                </a:lnTo>
                <a:lnTo>
                  <a:pt x="252" y="30"/>
                </a:lnTo>
                <a:lnTo>
                  <a:pt x="240" y="12"/>
                </a:lnTo>
                <a:lnTo>
                  <a:pt x="228" y="18"/>
                </a:lnTo>
                <a:lnTo>
                  <a:pt x="228" y="6"/>
                </a:lnTo>
                <a:lnTo>
                  <a:pt x="96" y="0"/>
                </a:lnTo>
                <a:lnTo>
                  <a:pt x="24" y="24"/>
                </a:lnTo>
                <a:lnTo>
                  <a:pt x="0" y="60"/>
                </a:lnTo>
                <a:lnTo>
                  <a:pt x="30" y="84"/>
                </a:lnTo>
                <a:lnTo>
                  <a:pt x="48" y="84"/>
                </a:lnTo>
                <a:lnTo>
                  <a:pt x="78" y="144"/>
                </a:lnTo>
                <a:lnTo>
                  <a:pt x="138" y="198"/>
                </a:lnTo>
                <a:lnTo>
                  <a:pt x="138" y="210"/>
                </a:lnTo>
                <a:lnTo>
                  <a:pt x="156" y="234"/>
                </a:lnTo>
                <a:lnTo>
                  <a:pt x="180" y="246"/>
                </a:lnTo>
                <a:lnTo>
                  <a:pt x="192" y="294"/>
                </a:lnTo>
                <a:lnTo>
                  <a:pt x="210" y="300"/>
                </a:lnTo>
                <a:lnTo>
                  <a:pt x="216" y="324"/>
                </a:lnTo>
                <a:lnTo>
                  <a:pt x="216" y="349"/>
                </a:lnTo>
                <a:lnTo>
                  <a:pt x="240" y="355"/>
                </a:lnTo>
              </a:path>
            </a:pathLst>
          </a:custGeom>
          <a:solidFill>
            <a:srgbClr val="F7CC47"/>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64"/>
          <p:cNvSpPr/>
          <p:nvPr/>
        </p:nvSpPr>
        <p:spPr>
          <a:xfrm>
            <a:off x="9151938" y="2762758"/>
            <a:ext cx="133350" cy="266700"/>
          </a:xfrm>
          <a:custGeom>
            <a:avLst/>
            <a:gdLst/>
            <a:ahLst/>
            <a:cxnLst/>
            <a:rect l="l" t="t" r="r" b="b"/>
            <a:pathLst>
              <a:path w="84" h="168" extrusionOk="0">
                <a:moveTo>
                  <a:pt x="0" y="12"/>
                </a:moveTo>
                <a:lnTo>
                  <a:pt x="18" y="0"/>
                </a:lnTo>
                <a:lnTo>
                  <a:pt x="42" y="6"/>
                </a:lnTo>
                <a:lnTo>
                  <a:pt x="24" y="24"/>
                </a:lnTo>
                <a:lnTo>
                  <a:pt x="24" y="48"/>
                </a:lnTo>
                <a:lnTo>
                  <a:pt x="72" y="126"/>
                </a:lnTo>
                <a:lnTo>
                  <a:pt x="84" y="156"/>
                </a:lnTo>
                <a:lnTo>
                  <a:pt x="78" y="168"/>
                </a:lnTo>
                <a:lnTo>
                  <a:pt x="12" y="168"/>
                </a:lnTo>
                <a:lnTo>
                  <a:pt x="0" y="12"/>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64"/>
          <p:cNvSpPr/>
          <p:nvPr/>
        </p:nvSpPr>
        <p:spPr>
          <a:xfrm>
            <a:off x="9151938" y="2762758"/>
            <a:ext cx="133350" cy="266700"/>
          </a:xfrm>
          <a:custGeom>
            <a:avLst/>
            <a:gdLst/>
            <a:ahLst/>
            <a:cxnLst/>
            <a:rect l="l" t="t" r="r" b="b"/>
            <a:pathLst>
              <a:path w="84" h="168" extrusionOk="0">
                <a:moveTo>
                  <a:pt x="0" y="12"/>
                </a:moveTo>
                <a:lnTo>
                  <a:pt x="18" y="0"/>
                </a:lnTo>
                <a:lnTo>
                  <a:pt x="42" y="6"/>
                </a:lnTo>
                <a:lnTo>
                  <a:pt x="24" y="24"/>
                </a:lnTo>
                <a:lnTo>
                  <a:pt x="24" y="48"/>
                </a:lnTo>
                <a:lnTo>
                  <a:pt x="72" y="126"/>
                </a:lnTo>
                <a:lnTo>
                  <a:pt x="84" y="156"/>
                </a:lnTo>
                <a:lnTo>
                  <a:pt x="78" y="168"/>
                </a:lnTo>
                <a:lnTo>
                  <a:pt x="12" y="168"/>
                </a:lnTo>
                <a:lnTo>
                  <a:pt x="0" y="12"/>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64"/>
          <p:cNvSpPr/>
          <p:nvPr/>
        </p:nvSpPr>
        <p:spPr>
          <a:xfrm>
            <a:off x="9151938" y="2762758"/>
            <a:ext cx="133350" cy="266700"/>
          </a:xfrm>
          <a:custGeom>
            <a:avLst/>
            <a:gdLst/>
            <a:ahLst/>
            <a:cxnLst/>
            <a:rect l="l" t="t" r="r" b="b"/>
            <a:pathLst>
              <a:path w="84" h="168" extrusionOk="0">
                <a:moveTo>
                  <a:pt x="0" y="12"/>
                </a:moveTo>
                <a:lnTo>
                  <a:pt x="18" y="0"/>
                </a:lnTo>
                <a:lnTo>
                  <a:pt x="42" y="6"/>
                </a:lnTo>
                <a:lnTo>
                  <a:pt x="24" y="24"/>
                </a:lnTo>
                <a:lnTo>
                  <a:pt x="24" y="48"/>
                </a:lnTo>
                <a:lnTo>
                  <a:pt x="72" y="126"/>
                </a:lnTo>
                <a:lnTo>
                  <a:pt x="84" y="156"/>
                </a:lnTo>
                <a:lnTo>
                  <a:pt x="78" y="168"/>
                </a:lnTo>
                <a:lnTo>
                  <a:pt x="12" y="168"/>
                </a:lnTo>
                <a:lnTo>
                  <a:pt x="0" y="12"/>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64"/>
          <p:cNvSpPr/>
          <p:nvPr/>
        </p:nvSpPr>
        <p:spPr>
          <a:xfrm>
            <a:off x="9885363" y="1208596"/>
            <a:ext cx="649288" cy="914400"/>
          </a:xfrm>
          <a:custGeom>
            <a:avLst/>
            <a:gdLst/>
            <a:ahLst/>
            <a:cxnLst/>
            <a:rect l="l" t="t" r="r" b="b"/>
            <a:pathLst>
              <a:path w="409" h="576" extrusionOk="0">
                <a:moveTo>
                  <a:pt x="6" y="420"/>
                </a:moveTo>
                <a:lnTo>
                  <a:pt x="0" y="294"/>
                </a:lnTo>
                <a:lnTo>
                  <a:pt x="48" y="288"/>
                </a:lnTo>
                <a:lnTo>
                  <a:pt x="48" y="264"/>
                </a:lnTo>
                <a:lnTo>
                  <a:pt x="73" y="240"/>
                </a:lnTo>
                <a:lnTo>
                  <a:pt x="79" y="180"/>
                </a:lnTo>
                <a:lnTo>
                  <a:pt x="103" y="126"/>
                </a:lnTo>
                <a:lnTo>
                  <a:pt x="109" y="84"/>
                </a:lnTo>
                <a:lnTo>
                  <a:pt x="157" y="6"/>
                </a:lnTo>
                <a:lnTo>
                  <a:pt x="181" y="0"/>
                </a:lnTo>
                <a:lnTo>
                  <a:pt x="199" y="24"/>
                </a:lnTo>
                <a:lnTo>
                  <a:pt x="205" y="30"/>
                </a:lnTo>
                <a:lnTo>
                  <a:pt x="223" y="36"/>
                </a:lnTo>
                <a:lnTo>
                  <a:pt x="283" y="12"/>
                </a:lnTo>
                <a:lnTo>
                  <a:pt x="325" y="54"/>
                </a:lnTo>
                <a:lnTo>
                  <a:pt x="325" y="240"/>
                </a:lnTo>
                <a:lnTo>
                  <a:pt x="355" y="252"/>
                </a:lnTo>
                <a:lnTo>
                  <a:pt x="355" y="288"/>
                </a:lnTo>
                <a:lnTo>
                  <a:pt x="379" y="306"/>
                </a:lnTo>
                <a:lnTo>
                  <a:pt x="391" y="306"/>
                </a:lnTo>
                <a:lnTo>
                  <a:pt x="403" y="300"/>
                </a:lnTo>
                <a:lnTo>
                  <a:pt x="403" y="330"/>
                </a:lnTo>
                <a:lnTo>
                  <a:pt x="397" y="342"/>
                </a:lnTo>
                <a:lnTo>
                  <a:pt x="409" y="342"/>
                </a:lnTo>
                <a:lnTo>
                  <a:pt x="409" y="360"/>
                </a:lnTo>
                <a:lnTo>
                  <a:pt x="331" y="390"/>
                </a:lnTo>
                <a:lnTo>
                  <a:pt x="277" y="426"/>
                </a:lnTo>
                <a:lnTo>
                  <a:pt x="247" y="414"/>
                </a:lnTo>
                <a:lnTo>
                  <a:pt x="241" y="390"/>
                </a:lnTo>
                <a:lnTo>
                  <a:pt x="229" y="396"/>
                </a:lnTo>
                <a:lnTo>
                  <a:pt x="199" y="456"/>
                </a:lnTo>
                <a:lnTo>
                  <a:pt x="187" y="456"/>
                </a:lnTo>
                <a:lnTo>
                  <a:pt x="163" y="474"/>
                </a:lnTo>
                <a:lnTo>
                  <a:pt x="151" y="468"/>
                </a:lnTo>
                <a:lnTo>
                  <a:pt x="139" y="492"/>
                </a:lnTo>
                <a:lnTo>
                  <a:pt x="127" y="480"/>
                </a:lnTo>
                <a:lnTo>
                  <a:pt x="109" y="480"/>
                </a:lnTo>
                <a:lnTo>
                  <a:pt x="61" y="552"/>
                </a:lnTo>
                <a:lnTo>
                  <a:pt x="36" y="576"/>
                </a:lnTo>
                <a:lnTo>
                  <a:pt x="12" y="534"/>
                </a:lnTo>
                <a:lnTo>
                  <a:pt x="6" y="420"/>
                </a:lnTo>
                <a:close/>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64"/>
          <p:cNvSpPr/>
          <p:nvPr/>
        </p:nvSpPr>
        <p:spPr>
          <a:xfrm>
            <a:off x="9885363" y="1208596"/>
            <a:ext cx="649288" cy="914400"/>
          </a:xfrm>
          <a:custGeom>
            <a:avLst/>
            <a:gdLst/>
            <a:ahLst/>
            <a:cxnLst/>
            <a:rect l="l" t="t" r="r" b="b"/>
            <a:pathLst>
              <a:path w="409" h="576" extrusionOk="0">
                <a:moveTo>
                  <a:pt x="6" y="420"/>
                </a:moveTo>
                <a:lnTo>
                  <a:pt x="0" y="294"/>
                </a:lnTo>
                <a:lnTo>
                  <a:pt x="48" y="288"/>
                </a:lnTo>
                <a:lnTo>
                  <a:pt x="48" y="264"/>
                </a:lnTo>
                <a:lnTo>
                  <a:pt x="73" y="240"/>
                </a:lnTo>
                <a:lnTo>
                  <a:pt x="79" y="180"/>
                </a:lnTo>
                <a:lnTo>
                  <a:pt x="103" y="126"/>
                </a:lnTo>
                <a:lnTo>
                  <a:pt x="109" y="84"/>
                </a:lnTo>
                <a:lnTo>
                  <a:pt x="157" y="6"/>
                </a:lnTo>
                <a:lnTo>
                  <a:pt x="181" y="0"/>
                </a:lnTo>
                <a:lnTo>
                  <a:pt x="199" y="24"/>
                </a:lnTo>
                <a:lnTo>
                  <a:pt x="205" y="30"/>
                </a:lnTo>
                <a:lnTo>
                  <a:pt x="223" y="36"/>
                </a:lnTo>
                <a:lnTo>
                  <a:pt x="283" y="12"/>
                </a:lnTo>
                <a:lnTo>
                  <a:pt x="325" y="54"/>
                </a:lnTo>
                <a:lnTo>
                  <a:pt x="325" y="240"/>
                </a:lnTo>
                <a:lnTo>
                  <a:pt x="355" y="252"/>
                </a:lnTo>
                <a:lnTo>
                  <a:pt x="355" y="288"/>
                </a:lnTo>
                <a:lnTo>
                  <a:pt x="379" y="306"/>
                </a:lnTo>
                <a:lnTo>
                  <a:pt x="391" y="306"/>
                </a:lnTo>
                <a:lnTo>
                  <a:pt x="403" y="300"/>
                </a:lnTo>
                <a:lnTo>
                  <a:pt x="403" y="330"/>
                </a:lnTo>
                <a:lnTo>
                  <a:pt x="397" y="342"/>
                </a:lnTo>
                <a:lnTo>
                  <a:pt x="409" y="342"/>
                </a:lnTo>
                <a:lnTo>
                  <a:pt x="409" y="360"/>
                </a:lnTo>
                <a:lnTo>
                  <a:pt x="331" y="390"/>
                </a:lnTo>
                <a:lnTo>
                  <a:pt x="277" y="426"/>
                </a:lnTo>
                <a:lnTo>
                  <a:pt x="247" y="414"/>
                </a:lnTo>
                <a:lnTo>
                  <a:pt x="241" y="390"/>
                </a:lnTo>
                <a:lnTo>
                  <a:pt x="229" y="396"/>
                </a:lnTo>
                <a:lnTo>
                  <a:pt x="199" y="456"/>
                </a:lnTo>
                <a:lnTo>
                  <a:pt x="187" y="456"/>
                </a:lnTo>
                <a:lnTo>
                  <a:pt x="163" y="474"/>
                </a:lnTo>
                <a:lnTo>
                  <a:pt x="151" y="468"/>
                </a:lnTo>
                <a:lnTo>
                  <a:pt x="139" y="492"/>
                </a:lnTo>
                <a:lnTo>
                  <a:pt x="127" y="480"/>
                </a:lnTo>
                <a:lnTo>
                  <a:pt x="109" y="480"/>
                </a:lnTo>
                <a:lnTo>
                  <a:pt x="61" y="552"/>
                </a:lnTo>
                <a:lnTo>
                  <a:pt x="36" y="576"/>
                </a:lnTo>
                <a:lnTo>
                  <a:pt x="12" y="534"/>
                </a:lnTo>
                <a:lnTo>
                  <a:pt x="6" y="420"/>
                </a:ln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64"/>
          <p:cNvSpPr/>
          <p:nvPr/>
        </p:nvSpPr>
        <p:spPr>
          <a:xfrm>
            <a:off x="9885363" y="1208596"/>
            <a:ext cx="649288" cy="914400"/>
          </a:xfrm>
          <a:custGeom>
            <a:avLst/>
            <a:gdLst/>
            <a:ahLst/>
            <a:cxnLst/>
            <a:rect l="l" t="t" r="r" b="b"/>
            <a:pathLst>
              <a:path w="409" h="576" extrusionOk="0">
                <a:moveTo>
                  <a:pt x="6" y="420"/>
                </a:moveTo>
                <a:lnTo>
                  <a:pt x="0" y="294"/>
                </a:lnTo>
                <a:lnTo>
                  <a:pt x="48" y="288"/>
                </a:lnTo>
                <a:lnTo>
                  <a:pt x="48" y="264"/>
                </a:lnTo>
                <a:lnTo>
                  <a:pt x="73" y="240"/>
                </a:lnTo>
                <a:lnTo>
                  <a:pt x="79" y="180"/>
                </a:lnTo>
                <a:lnTo>
                  <a:pt x="103" y="126"/>
                </a:lnTo>
                <a:lnTo>
                  <a:pt x="109" y="84"/>
                </a:lnTo>
                <a:lnTo>
                  <a:pt x="157" y="6"/>
                </a:lnTo>
                <a:lnTo>
                  <a:pt x="181" y="0"/>
                </a:lnTo>
                <a:lnTo>
                  <a:pt x="199" y="24"/>
                </a:lnTo>
                <a:lnTo>
                  <a:pt x="205" y="30"/>
                </a:lnTo>
                <a:lnTo>
                  <a:pt x="223" y="36"/>
                </a:lnTo>
                <a:lnTo>
                  <a:pt x="283" y="12"/>
                </a:lnTo>
                <a:lnTo>
                  <a:pt x="325" y="54"/>
                </a:lnTo>
                <a:lnTo>
                  <a:pt x="325" y="240"/>
                </a:lnTo>
                <a:lnTo>
                  <a:pt x="355" y="252"/>
                </a:lnTo>
                <a:lnTo>
                  <a:pt x="355" y="288"/>
                </a:lnTo>
                <a:lnTo>
                  <a:pt x="379" y="306"/>
                </a:lnTo>
                <a:lnTo>
                  <a:pt x="391" y="306"/>
                </a:lnTo>
                <a:lnTo>
                  <a:pt x="403" y="300"/>
                </a:lnTo>
                <a:lnTo>
                  <a:pt x="403" y="330"/>
                </a:lnTo>
                <a:lnTo>
                  <a:pt x="397" y="342"/>
                </a:lnTo>
                <a:lnTo>
                  <a:pt x="409" y="342"/>
                </a:lnTo>
                <a:lnTo>
                  <a:pt x="409" y="360"/>
                </a:lnTo>
                <a:lnTo>
                  <a:pt x="331" y="390"/>
                </a:lnTo>
                <a:lnTo>
                  <a:pt x="277" y="426"/>
                </a:lnTo>
                <a:lnTo>
                  <a:pt x="247" y="414"/>
                </a:lnTo>
                <a:lnTo>
                  <a:pt x="241" y="390"/>
                </a:lnTo>
                <a:lnTo>
                  <a:pt x="229" y="396"/>
                </a:lnTo>
                <a:lnTo>
                  <a:pt x="199" y="456"/>
                </a:lnTo>
                <a:lnTo>
                  <a:pt x="187" y="456"/>
                </a:lnTo>
                <a:lnTo>
                  <a:pt x="163" y="474"/>
                </a:lnTo>
                <a:lnTo>
                  <a:pt x="151" y="468"/>
                </a:lnTo>
                <a:lnTo>
                  <a:pt x="139" y="492"/>
                </a:lnTo>
                <a:lnTo>
                  <a:pt x="127" y="480"/>
                </a:lnTo>
                <a:lnTo>
                  <a:pt x="109" y="480"/>
                </a:lnTo>
                <a:lnTo>
                  <a:pt x="61" y="552"/>
                </a:lnTo>
                <a:lnTo>
                  <a:pt x="36" y="576"/>
                </a:lnTo>
                <a:lnTo>
                  <a:pt x="12" y="534"/>
                </a:lnTo>
                <a:lnTo>
                  <a:pt x="6" y="420"/>
                </a:ln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 name="Google Shape;306;p64"/>
          <p:cNvSpPr/>
          <p:nvPr/>
        </p:nvSpPr>
        <p:spPr>
          <a:xfrm>
            <a:off x="2897188" y="864108"/>
            <a:ext cx="1868488" cy="992188"/>
          </a:xfrm>
          <a:custGeom>
            <a:avLst/>
            <a:gdLst/>
            <a:ahLst/>
            <a:cxnLst/>
            <a:rect l="l" t="t" r="r" b="b"/>
            <a:pathLst>
              <a:path w="196" h="104" extrusionOk="0">
                <a:moveTo>
                  <a:pt x="181" y="90"/>
                </a:moveTo>
                <a:cubicBezTo>
                  <a:pt x="82" y="90"/>
                  <a:pt x="82" y="90"/>
                  <a:pt x="82" y="90"/>
                </a:cubicBezTo>
                <a:cubicBezTo>
                  <a:pt x="82" y="101"/>
                  <a:pt x="82" y="101"/>
                  <a:pt x="82" y="101"/>
                </a:cubicBezTo>
                <a:cubicBezTo>
                  <a:pt x="76" y="96"/>
                  <a:pt x="76" y="96"/>
                  <a:pt x="76" y="96"/>
                </a:cubicBezTo>
                <a:cubicBezTo>
                  <a:pt x="75" y="97"/>
                  <a:pt x="75" y="97"/>
                  <a:pt x="75" y="97"/>
                </a:cubicBezTo>
                <a:cubicBezTo>
                  <a:pt x="75" y="100"/>
                  <a:pt x="75" y="100"/>
                  <a:pt x="75" y="100"/>
                </a:cubicBezTo>
                <a:cubicBezTo>
                  <a:pt x="62" y="100"/>
                  <a:pt x="62" y="100"/>
                  <a:pt x="62" y="100"/>
                </a:cubicBezTo>
                <a:cubicBezTo>
                  <a:pt x="60" y="102"/>
                  <a:pt x="60" y="102"/>
                  <a:pt x="60" y="102"/>
                </a:cubicBezTo>
                <a:cubicBezTo>
                  <a:pt x="54" y="102"/>
                  <a:pt x="54" y="102"/>
                  <a:pt x="54" y="102"/>
                </a:cubicBezTo>
                <a:cubicBezTo>
                  <a:pt x="53" y="104"/>
                  <a:pt x="53" y="104"/>
                  <a:pt x="53" y="104"/>
                </a:cubicBezTo>
                <a:cubicBezTo>
                  <a:pt x="50" y="102"/>
                  <a:pt x="50" y="102"/>
                  <a:pt x="50" y="102"/>
                </a:cubicBezTo>
                <a:cubicBezTo>
                  <a:pt x="47" y="95"/>
                  <a:pt x="47" y="95"/>
                  <a:pt x="47" y="95"/>
                </a:cubicBezTo>
                <a:cubicBezTo>
                  <a:pt x="43" y="93"/>
                  <a:pt x="43" y="93"/>
                  <a:pt x="43" y="93"/>
                </a:cubicBezTo>
                <a:cubicBezTo>
                  <a:pt x="43" y="90"/>
                  <a:pt x="43" y="90"/>
                  <a:pt x="43" y="90"/>
                </a:cubicBezTo>
                <a:cubicBezTo>
                  <a:pt x="38" y="84"/>
                  <a:pt x="38" y="84"/>
                  <a:pt x="38" y="84"/>
                </a:cubicBezTo>
                <a:cubicBezTo>
                  <a:pt x="37" y="77"/>
                  <a:pt x="37" y="77"/>
                  <a:pt x="37" y="77"/>
                </a:cubicBezTo>
                <a:cubicBezTo>
                  <a:pt x="34" y="75"/>
                  <a:pt x="34" y="75"/>
                  <a:pt x="34" y="75"/>
                </a:cubicBezTo>
                <a:cubicBezTo>
                  <a:pt x="28" y="80"/>
                  <a:pt x="28" y="80"/>
                  <a:pt x="28" y="80"/>
                </a:cubicBezTo>
                <a:cubicBezTo>
                  <a:pt x="25" y="78"/>
                  <a:pt x="25" y="78"/>
                  <a:pt x="25" y="78"/>
                </a:cubicBezTo>
                <a:cubicBezTo>
                  <a:pt x="25" y="75"/>
                  <a:pt x="25" y="75"/>
                  <a:pt x="25" y="75"/>
                </a:cubicBezTo>
                <a:cubicBezTo>
                  <a:pt x="24" y="73"/>
                  <a:pt x="24" y="73"/>
                  <a:pt x="24" y="73"/>
                </a:cubicBezTo>
                <a:cubicBezTo>
                  <a:pt x="27" y="71"/>
                  <a:pt x="27" y="71"/>
                  <a:pt x="27" y="71"/>
                </a:cubicBezTo>
                <a:cubicBezTo>
                  <a:pt x="25" y="65"/>
                  <a:pt x="25" y="65"/>
                  <a:pt x="25" y="65"/>
                </a:cubicBezTo>
                <a:cubicBezTo>
                  <a:pt x="26" y="64"/>
                  <a:pt x="26" y="64"/>
                  <a:pt x="26" y="64"/>
                </a:cubicBezTo>
                <a:cubicBezTo>
                  <a:pt x="28" y="53"/>
                  <a:pt x="28" y="53"/>
                  <a:pt x="28" y="53"/>
                </a:cubicBezTo>
                <a:cubicBezTo>
                  <a:pt x="21" y="52"/>
                  <a:pt x="21" y="52"/>
                  <a:pt x="21" y="52"/>
                </a:cubicBezTo>
                <a:cubicBezTo>
                  <a:pt x="12" y="40"/>
                  <a:pt x="12" y="40"/>
                  <a:pt x="12" y="40"/>
                </a:cubicBezTo>
                <a:cubicBezTo>
                  <a:pt x="5" y="36"/>
                  <a:pt x="5" y="36"/>
                  <a:pt x="5" y="36"/>
                </a:cubicBezTo>
                <a:cubicBezTo>
                  <a:pt x="7" y="35"/>
                  <a:pt x="7" y="35"/>
                  <a:pt x="7" y="35"/>
                </a:cubicBezTo>
                <a:cubicBezTo>
                  <a:pt x="5" y="33"/>
                  <a:pt x="5" y="33"/>
                  <a:pt x="5" y="33"/>
                </a:cubicBezTo>
                <a:cubicBezTo>
                  <a:pt x="6" y="32"/>
                  <a:pt x="6" y="32"/>
                  <a:pt x="6" y="32"/>
                </a:cubicBezTo>
                <a:cubicBezTo>
                  <a:pt x="5" y="30"/>
                  <a:pt x="5" y="30"/>
                  <a:pt x="5" y="30"/>
                </a:cubicBezTo>
                <a:cubicBezTo>
                  <a:pt x="0" y="23"/>
                  <a:pt x="0" y="23"/>
                  <a:pt x="0" y="23"/>
                </a:cubicBezTo>
                <a:cubicBezTo>
                  <a:pt x="0" y="0"/>
                  <a:pt x="0" y="0"/>
                  <a:pt x="0" y="0"/>
                </a:cubicBezTo>
                <a:cubicBezTo>
                  <a:pt x="16" y="0"/>
                  <a:pt x="16" y="0"/>
                  <a:pt x="16" y="0"/>
                </a:cubicBezTo>
                <a:cubicBezTo>
                  <a:pt x="70" y="0"/>
                  <a:pt x="123" y="0"/>
                  <a:pt x="177" y="0"/>
                </a:cubicBezTo>
                <a:cubicBezTo>
                  <a:pt x="196" y="0"/>
                  <a:pt x="196" y="0"/>
                  <a:pt x="196" y="0"/>
                </a:cubicBezTo>
                <a:cubicBezTo>
                  <a:pt x="196" y="90"/>
                  <a:pt x="196" y="90"/>
                  <a:pt x="196" y="90"/>
                </a:cubicBezTo>
                <a:cubicBezTo>
                  <a:pt x="181" y="90"/>
                  <a:pt x="181" y="90"/>
                  <a:pt x="181" y="90"/>
                </a:cubicBezTo>
              </a:path>
            </a:pathLst>
          </a:custGeom>
          <a:solidFill>
            <a:srgbClr val="7F7F7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64"/>
          <p:cNvSpPr/>
          <p:nvPr/>
        </p:nvSpPr>
        <p:spPr>
          <a:xfrm>
            <a:off x="2897188" y="864108"/>
            <a:ext cx="1868488" cy="992188"/>
          </a:xfrm>
          <a:custGeom>
            <a:avLst/>
            <a:gdLst/>
            <a:ahLst/>
            <a:cxnLst/>
            <a:rect l="l" t="t" r="r" b="b"/>
            <a:pathLst>
              <a:path w="196" h="104" extrusionOk="0">
                <a:moveTo>
                  <a:pt x="181" y="90"/>
                </a:moveTo>
                <a:cubicBezTo>
                  <a:pt x="82" y="90"/>
                  <a:pt x="82" y="90"/>
                  <a:pt x="82" y="90"/>
                </a:cubicBezTo>
                <a:cubicBezTo>
                  <a:pt x="82" y="101"/>
                  <a:pt x="82" y="101"/>
                  <a:pt x="82" y="101"/>
                </a:cubicBezTo>
                <a:cubicBezTo>
                  <a:pt x="76" y="96"/>
                  <a:pt x="76" y="96"/>
                  <a:pt x="76" y="96"/>
                </a:cubicBezTo>
                <a:cubicBezTo>
                  <a:pt x="75" y="97"/>
                  <a:pt x="75" y="97"/>
                  <a:pt x="75" y="97"/>
                </a:cubicBezTo>
                <a:cubicBezTo>
                  <a:pt x="75" y="100"/>
                  <a:pt x="75" y="100"/>
                  <a:pt x="75" y="100"/>
                </a:cubicBezTo>
                <a:cubicBezTo>
                  <a:pt x="62" y="100"/>
                  <a:pt x="62" y="100"/>
                  <a:pt x="62" y="100"/>
                </a:cubicBezTo>
                <a:cubicBezTo>
                  <a:pt x="60" y="102"/>
                  <a:pt x="60" y="102"/>
                  <a:pt x="60" y="102"/>
                </a:cubicBezTo>
                <a:cubicBezTo>
                  <a:pt x="54" y="102"/>
                  <a:pt x="54" y="102"/>
                  <a:pt x="54" y="102"/>
                </a:cubicBezTo>
                <a:cubicBezTo>
                  <a:pt x="53" y="104"/>
                  <a:pt x="53" y="104"/>
                  <a:pt x="53" y="104"/>
                </a:cubicBezTo>
                <a:cubicBezTo>
                  <a:pt x="50" y="102"/>
                  <a:pt x="50" y="102"/>
                  <a:pt x="50" y="102"/>
                </a:cubicBezTo>
                <a:cubicBezTo>
                  <a:pt x="47" y="95"/>
                  <a:pt x="47" y="95"/>
                  <a:pt x="47" y="95"/>
                </a:cubicBezTo>
                <a:cubicBezTo>
                  <a:pt x="43" y="93"/>
                  <a:pt x="43" y="93"/>
                  <a:pt x="43" y="93"/>
                </a:cubicBezTo>
                <a:cubicBezTo>
                  <a:pt x="43" y="90"/>
                  <a:pt x="43" y="90"/>
                  <a:pt x="43" y="90"/>
                </a:cubicBezTo>
                <a:cubicBezTo>
                  <a:pt x="38" y="84"/>
                  <a:pt x="38" y="84"/>
                  <a:pt x="38" y="84"/>
                </a:cubicBezTo>
                <a:cubicBezTo>
                  <a:pt x="37" y="77"/>
                  <a:pt x="37" y="77"/>
                  <a:pt x="37" y="77"/>
                </a:cubicBezTo>
                <a:cubicBezTo>
                  <a:pt x="34" y="75"/>
                  <a:pt x="34" y="75"/>
                  <a:pt x="34" y="75"/>
                </a:cubicBezTo>
                <a:cubicBezTo>
                  <a:pt x="28" y="80"/>
                  <a:pt x="28" y="80"/>
                  <a:pt x="28" y="80"/>
                </a:cubicBezTo>
                <a:cubicBezTo>
                  <a:pt x="25" y="78"/>
                  <a:pt x="25" y="78"/>
                  <a:pt x="25" y="78"/>
                </a:cubicBezTo>
                <a:cubicBezTo>
                  <a:pt x="25" y="75"/>
                  <a:pt x="25" y="75"/>
                  <a:pt x="25" y="75"/>
                </a:cubicBezTo>
                <a:cubicBezTo>
                  <a:pt x="24" y="73"/>
                  <a:pt x="24" y="73"/>
                  <a:pt x="24" y="73"/>
                </a:cubicBezTo>
                <a:cubicBezTo>
                  <a:pt x="27" y="71"/>
                  <a:pt x="27" y="71"/>
                  <a:pt x="27" y="71"/>
                </a:cubicBezTo>
                <a:cubicBezTo>
                  <a:pt x="25" y="65"/>
                  <a:pt x="25" y="65"/>
                  <a:pt x="25" y="65"/>
                </a:cubicBezTo>
                <a:cubicBezTo>
                  <a:pt x="26" y="64"/>
                  <a:pt x="26" y="64"/>
                  <a:pt x="26" y="64"/>
                </a:cubicBezTo>
                <a:cubicBezTo>
                  <a:pt x="28" y="53"/>
                  <a:pt x="28" y="53"/>
                  <a:pt x="28" y="53"/>
                </a:cubicBezTo>
                <a:cubicBezTo>
                  <a:pt x="21" y="52"/>
                  <a:pt x="21" y="52"/>
                  <a:pt x="21" y="52"/>
                </a:cubicBezTo>
                <a:cubicBezTo>
                  <a:pt x="12" y="40"/>
                  <a:pt x="12" y="40"/>
                  <a:pt x="12" y="40"/>
                </a:cubicBezTo>
                <a:cubicBezTo>
                  <a:pt x="5" y="36"/>
                  <a:pt x="5" y="36"/>
                  <a:pt x="5" y="36"/>
                </a:cubicBezTo>
                <a:cubicBezTo>
                  <a:pt x="7" y="35"/>
                  <a:pt x="7" y="35"/>
                  <a:pt x="7" y="35"/>
                </a:cubicBezTo>
                <a:cubicBezTo>
                  <a:pt x="5" y="33"/>
                  <a:pt x="5" y="33"/>
                  <a:pt x="5" y="33"/>
                </a:cubicBezTo>
                <a:cubicBezTo>
                  <a:pt x="6" y="32"/>
                  <a:pt x="6" y="32"/>
                  <a:pt x="6" y="32"/>
                </a:cubicBezTo>
                <a:cubicBezTo>
                  <a:pt x="5" y="30"/>
                  <a:pt x="5" y="30"/>
                  <a:pt x="5" y="30"/>
                </a:cubicBezTo>
                <a:cubicBezTo>
                  <a:pt x="0" y="23"/>
                  <a:pt x="0" y="23"/>
                  <a:pt x="0" y="23"/>
                </a:cubicBezTo>
                <a:cubicBezTo>
                  <a:pt x="0" y="0"/>
                  <a:pt x="0" y="0"/>
                  <a:pt x="0" y="0"/>
                </a:cubicBezTo>
                <a:cubicBezTo>
                  <a:pt x="16" y="0"/>
                  <a:pt x="16" y="0"/>
                  <a:pt x="16" y="0"/>
                </a:cubicBezTo>
                <a:cubicBezTo>
                  <a:pt x="70" y="0"/>
                  <a:pt x="123" y="0"/>
                  <a:pt x="177" y="0"/>
                </a:cubicBezTo>
                <a:cubicBezTo>
                  <a:pt x="196" y="0"/>
                  <a:pt x="196" y="0"/>
                  <a:pt x="196" y="0"/>
                </a:cubicBezTo>
                <a:cubicBezTo>
                  <a:pt x="196" y="90"/>
                  <a:pt x="196" y="90"/>
                  <a:pt x="196" y="90"/>
                </a:cubicBezTo>
                <a:cubicBezTo>
                  <a:pt x="181" y="90"/>
                  <a:pt x="181" y="90"/>
                  <a:pt x="181" y="90"/>
                </a:cubicBezTo>
              </a:path>
            </a:pathLst>
          </a:custGeom>
          <a:solidFill>
            <a:srgbClr val="7F7F7F"/>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64"/>
          <p:cNvSpPr/>
          <p:nvPr/>
        </p:nvSpPr>
        <p:spPr>
          <a:xfrm>
            <a:off x="7224713" y="5667218"/>
            <a:ext cx="257969" cy="246220"/>
          </a:xfrm>
          <a:prstGeom prst="rect">
            <a:avLst/>
          </a:prstGeom>
          <a:solidFill>
            <a:srgbClr val="F7CC47"/>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9" name="Google Shape;309;p64"/>
          <p:cNvSpPr txBox="1"/>
          <p:nvPr/>
        </p:nvSpPr>
        <p:spPr>
          <a:xfrm>
            <a:off x="7499283" y="5667217"/>
            <a:ext cx="156164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States with ________</a:t>
            </a:r>
            <a:endParaRPr sz="1400" b="0" i="0" u="none" strike="noStrike" cap="none">
              <a:solidFill>
                <a:srgbClr val="000000"/>
              </a:solidFill>
              <a:latin typeface="Arial"/>
              <a:ea typeface="Arial"/>
              <a:cs typeface="Arial"/>
              <a:sym typeface="Arial"/>
            </a:endParaRPr>
          </a:p>
        </p:txBody>
      </p:sp>
      <p:sp>
        <p:nvSpPr>
          <p:cNvPr id="310" name="Google Shape;310;p64"/>
          <p:cNvSpPr/>
          <p:nvPr/>
        </p:nvSpPr>
        <p:spPr>
          <a:xfrm>
            <a:off x="7237346" y="6000593"/>
            <a:ext cx="257969" cy="246220"/>
          </a:xfrm>
          <a:prstGeom prst="rect">
            <a:avLst/>
          </a:prstGeom>
          <a:solidFill>
            <a:srgbClr val="7F7F7F"/>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64"/>
          <p:cNvSpPr txBox="1"/>
          <p:nvPr/>
        </p:nvSpPr>
        <p:spPr>
          <a:xfrm>
            <a:off x="7499283" y="6000592"/>
            <a:ext cx="1779654"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States without ________</a:t>
            </a:r>
            <a:endParaRPr sz="1400" b="0" i="0" u="none" strike="noStrike" cap="none">
              <a:solidFill>
                <a:srgbClr val="000000"/>
              </a:solidFill>
              <a:latin typeface="Arial"/>
              <a:ea typeface="Arial"/>
              <a:cs typeface="Arial"/>
              <a:sym typeface="Arial"/>
            </a:endParaRPr>
          </a:p>
        </p:txBody>
      </p:sp>
      <p:sp>
        <p:nvSpPr>
          <p:cNvPr id="312" name="Google Shape;312;p64"/>
          <p:cNvSpPr/>
          <p:nvPr/>
        </p:nvSpPr>
        <p:spPr>
          <a:xfrm>
            <a:off x="7237346" y="6377702"/>
            <a:ext cx="257969" cy="246220"/>
          </a:xfrm>
          <a:prstGeom prst="rect">
            <a:avLst/>
          </a:prstGeom>
          <a:solidFill>
            <a:schemeClr val="dk1"/>
          </a:solidFill>
          <a:ln w="9525"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64"/>
          <p:cNvSpPr txBox="1"/>
          <p:nvPr/>
        </p:nvSpPr>
        <p:spPr>
          <a:xfrm>
            <a:off x="7512051" y="6374367"/>
            <a:ext cx="131638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tserrat Medium"/>
                <a:ea typeface="Montserrat Medium"/>
                <a:cs typeface="Montserrat Medium"/>
                <a:sym typeface="Montserrat Medium"/>
              </a:rPr>
              <a:t>States uncovered</a:t>
            </a:r>
            <a:endParaRPr sz="1400" b="0" i="0" u="none" strike="noStrike" cap="none">
              <a:solidFill>
                <a:srgbClr val="000000"/>
              </a:solidFill>
              <a:latin typeface="Arial"/>
              <a:ea typeface="Arial"/>
              <a:cs typeface="Arial"/>
              <a:sym typeface="Arial"/>
            </a:endParaRPr>
          </a:p>
        </p:txBody>
      </p:sp>
      <p:sp>
        <p:nvSpPr>
          <p:cNvPr id="314" name="Google Shape;314;p64"/>
          <p:cNvSpPr txBox="1">
            <a:spLocks noGrp="1"/>
          </p:cNvSpPr>
          <p:nvPr>
            <p:ph type="sldNum" idx="12"/>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7" name="Rectangle 246">
            <a:extLst>
              <a:ext uri="{FF2B5EF4-FFF2-40B4-BE49-F238E27FC236}">
                <a16:creationId xmlns:a16="http://schemas.microsoft.com/office/drawing/2014/main" id="{6084FA0A-BACA-7B44-BF20-B576788A6CB7}"/>
              </a:ext>
            </a:extLst>
          </p:cNvPr>
          <p:cNvSpPr/>
          <p:nvPr userDrawn="1"/>
        </p:nvSpPr>
        <p:spPr>
          <a:xfrm flipV="1">
            <a:off x="-1" y="6844554"/>
            <a:ext cx="12192000" cy="45719"/>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5"/>
        <p:cNvGrpSpPr/>
        <p:nvPr/>
      </p:nvGrpSpPr>
      <p:grpSpPr>
        <a:xfrm>
          <a:off x="0" y="0"/>
          <a:ext cx="0" cy="0"/>
          <a:chOff x="0" y="0"/>
          <a:chExt cx="0" cy="0"/>
        </a:xfrm>
      </p:grpSpPr>
      <p:sp>
        <p:nvSpPr>
          <p:cNvPr id="316" name="Google Shape;316;p65"/>
          <p:cNvSpPr/>
          <p:nvPr/>
        </p:nvSpPr>
        <p:spPr>
          <a:xfrm rot="10800000">
            <a:off x="0" y="0"/>
            <a:ext cx="12192000" cy="1222009"/>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65"/>
          <p:cNvSpPr txBox="1">
            <a:spLocks noGrp="1"/>
          </p:cNvSpPr>
          <p:nvPr>
            <p:ph type="body" idx="1"/>
          </p:nvPr>
        </p:nvSpPr>
        <p:spPr>
          <a:xfrm>
            <a:off x="277809" y="1693715"/>
            <a:ext cx="11631171" cy="3825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1" cap="none">
                <a:solidFill>
                  <a:schemeClr val="dk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65"/>
          <p:cNvSpPr txBox="1">
            <a:spLocks noGrp="1"/>
          </p:cNvSpPr>
          <p:nvPr>
            <p:ph type="body" idx="2"/>
          </p:nvPr>
        </p:nvSpPr>
        <p:spPr>
          <a:xfrm>
            <a:off x="277813" y="2076450"/>
            <a:ext cx="11631612" cy="49371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65"/>
          <p:cNvSpPr txBox="1">
            <a:spLocks noGrp="1"/>
          </p:cNvSpPr>
          <p:nvPr>
            <p:ph type="body" idx="3"/>
          </p:nvPr>
        </p:nvSpPr>
        <p:spPr>
          <a:xfrm>
            <a:off x="277809" y="2864159"/>
            <a:ext cx="11631171" cy="3825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1" cap="none">
                <a:solidFill>
                  <a:schemeClr val="dk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65"/>
          <p:cNvSpPr txBox="1">
            <a:spLocks noGrp="1"/>
          </p:cNvSpPr>
          <p:nvPr>
            <p:ph type="body" idx="4"/>
          </p:nvPr>
        </p:nvSpPr>
        <p:spPr>
          <a:xfrm>
            <a:off x="277813" y="3246894"/>
            <a:ext cx="11631612" cy="49371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65"/>
          <p:cNvSpPr txBox="1">
            <a:spLocks noGrp="1"/>
          </p:cNvSpPr>
          <p:nvPr>
            <p:ph type="body" idx="5"/>
          </p:nvPr>
        </p:nvSpPr>
        <p:spPr>
          <a:xfrm>
            <a:off x="277809" y="4034603"/>
            <a:ext cx="11631171" cy="3825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1" cap="none">
                <a:solidFill>
                  <a:schemeClr val="dk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65"/>
          <p:cNvSpPr txBox="1">
            <a:spLocks noGrp="1"/>
          </p:cNvSpPr>
          <p:nvPr>
            <p:ph type="body" idx="6"/>
          </p:nvPr>
        </p:nvSpPr>
        <p:spPr>
          <a:xfrm>
            <a:off x="277813" y="4417338"/>
            <a:ext cx="11631612" cy="49371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65"/>
          <p:cNvSpPr txBox="1">
            <a:spLocks noGrp="1"/>
          </p:cNvSpPr>
          <p:nvPr>
            <p:ph type="body" idx="7"/>
          </p:nvPr>
        </p:nvSpPr>
        <p:spPr>
          <a:xfrm>
            <a:off x="277364" y="5205047"/>
            <a:ext cx="11631171" cy="3825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b="1" cap="none">
                <a:solidFill>
                  <a:schemeClr val="dk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400"/>
              <a:buNone/>
              <a:defRPr sz="1400">
                <a:solidFill>
                  <a:schemeClr val="lt1"/>
                </a:solidFill>
              </a:defRPr>
            </a:lvl3pPr>
            <a:lvl4pPr marL="1828800" lvl="3" indent="-228600" algn="l">
              <a:lnSpc>
                <a:spcPct val="90000"/>
              </a:lnSpc>
              <a:spcBef>
                <a:spcPts val="500"/>
              </a:spcBef>
              <a:spcAft>
                <a:spcPts val="0"/>
              </a:spcAft>
              <a:buClr>
                <a:schemeClr val="lt1"/>
              </a:buClr>
              <a:buSzPts val="1400"/>
              <a:buNone/>
              <a:defRPr sz="1400">
                <a:solidFill>
                  <a:schemeClr val="lt1"/>
                </a:solidFill>
              </a:defRPr>
            </a:lvl4pPr>
            <a:lvl5pPr marL="2286000" lvl="4" indent="-228600" algn="l">
              <a:lnSpc>
                <a:spcPct val="90000"/>
              </a:lnSpc>
              <a:spcBef>
                <a:spcPts val="500"/>
              </a:spcBef>
              <a:spcAft>
                <a:spcPts val="0"/>
              </a:spcAft>
              <a:buClr>
                <a:schemeClr val="lt1"/>
              </a:buClr>
              <a:buSzPts val="1400"/>
              <a:buNone/>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65"/>
          <p:cNvSpPr txBox="1">
            <a:spLocks noGrp="1"/>
          </p:cNvSpPr>
          <p:nvPr>
            <p:ph type="body" idx="8"/>
          </p:nvPr>
        </p:nvSpPr>
        <p:spPr>
          <a:xfrm>
            <a:off x="277368" y="5587782"/>
            <a:ext cx="11631612" cy="49371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65"/>
          <p:cNvSpPr txBox="1"/>
          <p:nvPr/>
        </p:nvSpPr>
        <p:spPr>
          <a:xfrm>
            <a:off x="277813" y="384731"/>
            <a:ext cx="331035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Calibri"/>
                <a:ea typeface="Calibri"/>
                <a:cs typeface="Calibri"/>
                <a:sym typeface="Calibri"/>
              </a:rPr>
              <a:t>Contact</a:t>
            </a:r>
            <a:endParaRPr sz="1400" b="0" i="0" u="none" strike="noStrike" cap="none">
              <a:solidFill>
                <a:srgbClr val="000000"/>
              </a:solidFill>
              <a:latin typeface="Arial"/>
              <a:ea typeface="Arial"/>
              <a:cs typeface="Arial"/>
              <a:sym typeface="Arial"/>
            </a:endParaRPr>
          </a:p>
        </p:txBody>
      </p:sp>
      <p:sp>
        <p:nvSpPr>
          <p:cNvPr id="326" name="Google Shape;326;p65"/>
          <p:cNvSpPr/>
          <p:nvPr/>
        </p:nvSpPr>
        <p:spPr>
          <a:xfrm rot="10800000">
            <a:off x="-3051" y="1263501"/>
            <a:ext cx="12192000" cy="45719"/>
          </a:xfrm>
          <a:prstGeom prst="rect">
            <a:avLst/>
          </a:prstGeom>
          <a:solidFill>
            <a:srgbClr val="F7CC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7" name="Google Shape;327;p65"/>
          <p:cNvSpPr txBox="1">
            <a:spLocks noGrp="1"/>
          </p:cNvSpPr>
          <p:nvPr>
            <p:ph type="sldNum" idx="12"/>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Rectangle 13">
            <a:extLst>
              <a:ext uri="{FF2B5EF4-FFF2-40B4-BE49-F238E27FC236}">
                <a16:creationId xmlns:a16="http://schemas.microsoft.com/office/drawing/2014/main" id="{35E5517A-3ACA-D84F-A598-6518D1516BEB}"/>
              </a:ext>
            </a:extLst>
          </p:cNvPr>
          <p:cNvSpPr/>
          <p:nvPr userDrawn="1"/>
        </p:nvSpPr>
        <p:spPr>
          <a:xfrm flipV="1">
            <a:off x="-1" y="6844554"/>
            <a:ext cx="12192000" cy="45719"/>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Only" userDrawn="1">
  <p:cSld name="3_Title Only">
    <p:spTree>
      <p:nvGrpSpPr>
        <p:cNvPr id="1" name="Shape 17"/>
        <p:cNvGrpSpPr/>
        <p:nvPr/>
      </p:nvGrpSpPr>
      <p:grpSpPr>
        <a:xfrm>
          <a:off x="0" y="0"/>
          <a:ext cx="0" cy="0"/>
          <a:chOff x="0" y="0"/>
          <a:chExt cx="0" cy="0"/>
        </a:xfrm>
      </p:grpSpPr>
      <p:sp>
        <p:nvSpPr>
          <p:cNvPr id="19" name="Google Shape;1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4"/>
          <p:cNvSpPr txBox="1">
            <a:spLocks noGrp="1"/>
          </p:cNvSpPr>
          <p:nvPr>
            <p:ph type="title"/>
          </p:nvPr>
        </p:nvSpPr>
        <p:spPr>
          <a:xfrm>
            <a:off x="838200" y="251104"/>
            <a:ext cx="10515600" cy="10185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baseline="0">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4"/>
          <p:cNvSpPr txBox="1"/>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7" name="Text Placeholder 2">
            <a:extLst>
              <a:ext uri="{FF2B5EF4-FFF2-40B4-BE49-F238E27FC236}">
                <a16:creationId xmlns:a16="http://schemas.microsoft.com/office/drawing/2014/main" id="{6E64CCD3-EFE0-DF4D-AE6D-B4CFAF4D2811}"/>
              </a:ext>
            </a:extLst>
          </p:cNvPr>
          <p:cNvSpPr>
            <a:spLocks noGrp="1"/>
          </p:cNvSpPr>
          <p:nvPr>
            <p:ph type="body" idx="1"/>
          </p:nvPr>
        </p:nvSpPr>
        <p:spPr>
          <a:xfrm>
            <a:off x="838200" y="1495313"/>
            <a:ext cx="10515600" cy="4681650"/>
          </a:xfrm>
        </p:spPr>
        <p:txBody>
          <a:bodyPr/>
          <a:lstStyle/>
          <a:p>
            <a:endParaRPr lang="en-US"/>
          </a:p>
        </p:txBody>
      </p:sp>
      <p:sp>
        <p:nvSpPr>
          <p:cNvPr id="8" name="Rectangle 7">
            <a:extLst>
              <a:ext uri="{FF2B5EF4-FFF2-40B4-BE49-F238E27FC236}">
                <a16:creationId xmlns:a16="http://schemas.microsoft.com/office/drawing/2014/main" id="{CB9B8444-3789-C740-8BA7-9E1830D3C41B}"/>
              </a:ext>
            </a:extLst>
          </p:cNvPr>
          <p:cNvSpPr/>
          <p:nvPr userDrawn="1"/>
        </p:nvSpPr>
        <p:spPr>
          <a:xfrm flipV="1">
            <a:off x="-1" y="6844554"/>
            <a:ext cx="12192000" cy="45719"/>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8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preserve="1" userDrawn="1">
  <p:cSld name="3_Title Only">
    <p:spTree>
      <p:nvGrpSpPr>
        <p:cNvPr id="1" name="Shape 17"/>
        <p:cNvGrpSpPr/>
        <p:nvPr/>
      </p:nvGrpSpPr>
      <p:grpSpPr>
        <a:xfrm>
          <a:off x="0" y="0"/>
          <a:ext cx="0" cy="0"/>
          <a:chOff x="0" y="0"/>
          <a:chExt cx="0" cy="0"/>
        </a:xfrm>
      </p:grpSpPr>
      <p:sp>
        <p:nvSpPr>
          <p:cNvPr id="7" name="Rectangle 6">
            <a:extLst>
              <a:ext uri="{FF2B5EF4-FFF2-40B4-BE49-F238E27FC236}">
                <a16:creationId xmlns:a16="http://schemas.microsoft.com/office/drawing/2014/main" id="{12C1BD50-F669-1D41-B7DF-02481F59427F}"/>
              </a:ext>
            </a:extLst>
          </p:cNvPr>
          <p:cNvSpPr/>
          <p:nvPr userDrawn="1"/>
        </p:nvSpPr>
        <p:spPr>
          <a:xfrm>
            <a:off x="0" y="-1"/>
            <a:ext cx="12192000" cy="1146253"/>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4"/>
          <p:cNvSpPr txBox="1">
            <a:spLocks noGrp="1"/>
          </p:cNvSpPr>
          <p:nvPr>
            <p:ph type="title"/>
          </p:nvPr>
        </p:nvSpPr>
        <p:spPr>
          <a:xfrm>
            <a:off x="838200" y="-1"/>
            <a:ext cx="10515600" cy="10185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tx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4"/>
          <p:cNvSpPr txBox="1"/>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8" name="Text Placeholder 2">
            <a:extLst>
              <a:ext uri="{FF2B5EF4-FFF2-40B4-BE49-F238E27FC236}">
                <a16:creationId xmlns:a16="http://schemas.microsoft.com/office/drawing/2014/main" id="{1C3DA448-08F5-5047-97D4-179C3B6842D5}"/>
              </a:ext>
            </a:extLst>
          </p:cNvPr>
          <p:cNvSpPr>
            <a:spLocks noGrp="1"/>
          </p:cNvSpPr>
          <p:nvPr>
            <p:ph type="body" idx="1"/>
          </p:nvPr>
        </p:nvSpPr>
        <p:spPr>
          <a:xfrm>
            <a:off x="838200" y="1825625"/>
            <a:ext cx="10515600" cy="4351338"/>
          </a:xfrm>
        </p:spPr>
        <p:txBody>
          <a:bodyPr/>
          <a:lstStyle/>
          <a:p>
            <a:endParaRPr lang="en-US"/>
          </a:p>
        </p:txBody>
      </p:sp>
    </p:spTree>
    <p:extLst>
      <p:ext uri="{BB962C8B-B14F-4D97-AF65-F5344CB8AC3E}">
        <p14:creationId xmlns:p14="http://schemas.microsoft.com/office/powerpoint/2010/main" val="455889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Only" preserve="1" userDrawn="1">
  <p:cSld name="2_Title Only">
    <p:spTree>
      <p:nvGrpSpPr>
        <p:cNvPr id="1" name="Shape 17"/>
        <p:cNvGrpSpPr/>
        <p:nvPr/>
      </p:nvGrpSpPr>
      <p:grpSpPr>
        <a:xfrm>
          <a:off x="0" y="0"/>
          <a:ext cx="0" cy="0"/>
          <a:chOff x="0" y="0"/>
          <a:chExt cx="0" cy="0"/>
        </a:xfrm>
      </p:grpSpPr>
      <p:sp>
        <p:nvSpPr>
          <p:cNvPr id="7" name="Rectangle 6">
            <a:extLst>
              <a:ext uri="{FF2B5EF4-FFF2-40B4-BE49-F238E27FC236}">
                <a16:creationId xmlns:a16="http://schemas.microsoft.com/office/drawing/2014/main" id="{12C1BD50-F669-1D41-B7DF-02481F59427F}"/>
              </a:ext>
            </a:extLst>
          </p:cNvPr>
          <p:cNvSpPr/>
          <p:nvPr userDrawn="1"/>
        </p:nvSpPr>
        <p:spPr>
          <a:xfrm>
            <a:off x="0" y="-127681"/>
            <a:ext cx="12192000" cy="6985681"/>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C951D714-5187-8342-BE9F-88F56F268348}"/>
              </a:ext>
            </a:extLst>
          </p:cNvPr>
          <p:cNvPicPr>
            <a:picLocks noChangeAspect="1"/>
          </p:cNvPicPr>
          <p:nvPr userDrawn="1"/>
        </p:nvPicPr>
        <p:blipFill>
          <a:blip r:embed="rId2"/>
          <a:stretch>
            <a:fillRect/>
          </a:stretch>
        </p:blipFill>
        <p:spPr>
          <a:xfrm>
            <a:off x="1786666" y="350904"/>
            <a:ext cx="8618668" cy="6156191"/>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DFD3006-EA0C-C843-A06D-63CE26975395}"/>
              </a:ext>
            </a:extLst>
          </p:cNvPr>
          <p:cNvPicPr>
            <a:picLocks noChangeAspect="1"/>
          </p:cNvPicPr>
          <p:nvPr userDrawn="1"/>
        </p:nvPicPr>
        <p:blipFill>
          <a:blip r:embed="rId3"/>
          <a:stretch>
            <a:fillRect/>
          </a:stretch>
        </p:blipFill>
        <p:spPr>
          <a:xfrm>
            <a:off x="9655436" y="5964699"/>
            <a:ext cx="2177976" cy="725992"/>
          </a:xfrm>
          <a:prstGeom prst="rect">
            <a:avLst/>
          </a:prstGeom>
        </p:spPr>
      </p:pic>
    </p:spTree>
    <p:extLst>
      <p:ext uri="{BB962C8B-B14F-4D97-AF65-F5344CB8AC3E}">
        <p14:creationId xmlns:p14="http://schemas.microsoft.com/office/powerpoint/2010/main" val="3832720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347200" y="6356351"/>
            <a:ext cx="1422400" cy="365125"/>
          </a:xfrm>
        </p:spPr>
        <p:txBody>
          <a:bodyPr/>
          <a:lstStyle/>
          <a:p>
            <a:fld id="{779C5100-1693-416C-9F19-34DDD6278C0C}" type="datetime1">
              <a:rPr lang="en-US" smtClean="0"/>
              <a:t>5/17/2022</a:t>
            </a:fld>
            <a:endParaRPr lang="en-US"/>
          </a:p>
        </p:txBody>
      </p:sp>
      <p:pic>
        <p:nvPicPr>
          <p:cNvPr id="7" name="Picture 2" descr="C:\Users\Sarah\Desktop\Sub-Corner.jpg"/>
          <p:cNvPicPr>
            <a:picLocks noChangeAspect="1" noChangeArrowheads="1"/>
          </p:cNvPicPr>
          <p:nvPr userDrawn="1"/>
        </p:nvPicPr>
        <p:blipFill>
          <a:blip r:embed="rId2" cstate="print"/>
          <a:srcRect/>
          <a:stretch>
            <a:fillRect/>
          </a:stretch>
        </p:blipFill>
        <p:spPr bwMode="auto">
          <a:xfrm>
            <a:off x="10058400" y="1"/>
            <a:ext cx="2133600" cy="3241675"/>
          </a:xfrm>
          <a:prstGeom prst="rect">
            <a:avLst/>
          </a:prstGeom>
          <a:noFill/>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b="27679"/>
          <a:stretch/>
        </p:blipFill>
        <p:spPr>
          <a:xfrm>
            <a:off x="10264107" y="501978"/>
            <a:ext cx="1318293" cy="837872"/>
          </a:xfrm>
          <a:prstGeom prst="rect">
            <a:avLst/>
          </a:prstGeom>
        </p:spPr>
      </p:pic>
    </p:spTree>
    <p:extLst>
      <p:ext uri="{BB962C8B-B14F-4D97-AF65-F5344CB8AC3E}">
        <p14:creationId xmlns:p14="http://schemas.microsoft.com/office/powerpoint/2010/main" val="3777761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reserve="1">
  <p:cSld name="5_Custom Layout">
    <p:spTree>
      <p:nvGrpSpPr>
        <p:cNvPr id="1" name="Shape 15"/>
        <p:cNvGrpSpPr/>
        <p:nvPr/>
      </p:nvGrpSpPr>
      <p:grpSpPr>
        <a:xfrm>
          <a:off x="0" y="0"/>
          <a:ext cx="0" cy="0"/>
          <a:chOff x="0" y="0"/>
          <a:chExt cx="0" cy="0"/>
        </a:xfrm>
      </p:grpSpPr>
      <p:sp>
        <p:nvSpPr>
          <p:cNvPr id="5" name="Rectangle 4">
            <a:extLst>
              <a:ext uri="{FF2B5EF4-FFF2-40B4-BE49-F238E27FC236}">
                <a16:creationId xmlns:a16="http://schemas.microsoft.com/office/drawing/2014/main" id="{ABF6993B-0309-D04E-A98B-2BCCFB153300}"/>
              </a:ext>
            </a:extLst>
          </p:cNvPr>
          <p:cNvSpPr/>
          <p:nvPr userDrawn="1"/>
        </p:nvSpPr>
        <p:spPr>
          <a:xfrm>
            <a:off x="-1" y="0"/>
            <a:ext cx="12192001" cy="685800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hoto, sitting, television, watching&#10;&#10;Description automatically generated">
            <a:extLst>
              <a:ext uri="{FF2B5EF4-FFF2-40B4-BE49-F238E27FC236}">
                <a16:creationId xmlns:a16="http://schemas.microsoft.com/office/drawing/2014/main" id="{FC80A248-2125-7647-B855-2595A644A039}"/>
              </a:ext>
            </a:extLst>
          </p:cNvPr>
          <p:cNvPicPr>
            <a:picLocks noChangeAspect="1"/>
          </p:cNvPicPr>
          <p:nvPr userDrawn="1"/>
        </p:nvPicPr>
        <p:blipFill>
          <a:blip r:embed="rId2"/>
          <a:stretch>
            <a:fillRect/>
          </a:stretch>
        </p:blipFill>
        <p:spPr>
          <a:xfrm>
            <a:off x="1743084" y="1537715"/>
            <a:ext cx="8540880" cy="4019238"/>
          </a:xfrm>
          <a:prstGeom prst="rect">
            <a:avLst/>
          </a:prstGeom>
        </p:spPr>
      </p:pic>
    </p:spTree>
    <p:extLst>
      <p:ext uri="{BB962C8B-B14F-4D97-AF65-F5344CB8AC3E}">
        <p14:creationId xmlns:p14="http://schemas.microsoft.com/office/powerpoint/2010/main" val="237228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005841-6F1F-5C4D-97BD-34E14287604F}"/>
              </a:ext>
            </a:extLst>
          </p:cNvPr>
          <p:cNvSpPr/>
          <p:nvPr userDrawn="1"/>
        </p:nvSpPr>
        <p:spPr>
          <a:xfrm>
            <a:off x="0" y="0"/>
            <a:ext cx="12192000" cy="1690688"/>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CC740D-DF31-B54D-BE2D-D762D963860B}"/>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0B0DD970-28DE-A840-90E3-5060DC483AEF}"/>
              </a:ext>
            </a:extLst>
          </p:cNvPr>
          <p:cNvSpPr>
            <a:spLocks noGrp="1"/>
          </p:cNvSpPr>
          <p:nvPr>
            <p:ph type="dt" sz="half" idx="10"/>
          </p:nvPr>
        </p:nvSpPr>
        <p:spPr/>
        <p:txBody>
          <a:bodyPr/>
          <a:lstStyle/>
          <a:p>
            <a:fld id="{46FE39E4-C6B1-B143-B3AD-8739C7B8586A}" type="datetimeFigureOut">
              <a:rPr lang="en-US" smtClean="0"/>
              <a:t>5/17/2022</a:t>
            </a:fld>
            <a:endParaRPr lang="en-US" dirty="0"/>
          </a:p>
        </p:txBody>
      </p:sp>
      <p:sp>
        <p:nvSpPr>
          <p:cNvPr id="4" name="Footer Placeholder 3">
            <a:extLst>
              <a:ext uri="{FF2B5EF4-FFF2-40B4-BE49-F238E27FC236}">
                <a16:creationId xmlns:a16="http://schemas.microsoft.com/office/drawing/2014/main" id="{F3C1D42C-D99A-5742-8AAE-457516DCED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F13D54-FF83-5244-99A5-6EE4D8299C7E}"/>
              </a:ext>
            </a:extLst>
          </p:cNvPr>
          <p:cNvSpPr>
            <a:spLocks noGrp="1"/>
          </p:cNvSpPr>
          <p:nvPr>
            <p:ph type="sldNum" sz="quarter" idx="12"/>
          </p:nvPr>
        </p:nvSpPr>
        <p:spPr/>
        <p:txBody>
          <a:bodyPr/>
          <a:lstStyle/>
          <a:p>
            <a:fld id="{C7FCDEE0-0534-DD48-9878-9205831BB8C0}" type="slidenum">
              <a:rPr lang="en-US" smtClean="0"/>
              <a:t>‹#›</a:t>
            </a:fld>
            <a:endParaRPr lang="en-US" dirty="0"/>
          </a:p>
        </p:txBody>
      </p:sp>
    </p:spTree>
    <p:extLst>
      <p:ext uri="{BB962C8B-B14F-4D97-AF65-F5344CB8AC3E}">
        <p14:creationId xmlns:p14="http://schemas.microsoft.com/office/powerpoint/2010/main" val="42324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preserve="1" userDrawn="1">
  <p:cSld name="1_Blank">
    <p:bg>
      <p:bgRef idx="1001">
        <a:schemeClr val="bg1"/>
      </p:bgRef>
    </p:bg>
    <p:spTree>
      <p:nvGrpSpPr>
        <p:cNvPr id="1" name="Shape 91"/>
        <p:cNvGrpSpPr/>
        <p:nvPr/>
      </p:nvGrpSpPr>
      <p:grpSpPr>
        <a:xfrm>
          <a:off x="0" y="0"/>
          <a:ext cx="0" cy="0"/>
          <a:chOff x="0" y="0"/>
          <a:chExt cx="0" cy="0"/>
        </a:xfrm>
      </p:grpSpPr>
      <p:pic>
        <p:nvPicPr>
          <p:cNvPr id="13" name="Picture 12" descr="A map of a city&#10;&#10;Description automatically generated with low confidence">
            <a:extLst>
              <a:ext uri="{FF2B5EF4-FFF2-40B4-BE49-F238E27FC236}">
                <a16:creationId xmlns:a16="http://schemas.microsoft.com/office/drawing/2014/main" id="{B218A0B2-B49E-CC4F-1035-BC523D9B6661}"/>
              </a:ext>
            </a:extLst>
          </p:cNvPr>
          <p:cNvPicPr>
            <a:picLocks noChangeAspect="1"/>
          </p:cNvPicPr>
          <p:nvPr userDrawn="1"/>
        </p:nvPicPr>
        <p:blipFill>
          <a:blip r:embed="rId2"/>
          <a:stretch>
            <a:fillRect/>
          </a:stretch>
        </p:blipFill>
        <p:spPr>
          <a:xfrm>
            <a:off x="-1" y="0"/>
            <a:ext cx="12191999" cy="7186568"/>
          </a:xfrm>
          <a:prstGeom prst="rect">
            <a:avLst/>
          </a:prstGeom>
        </p:spPr>
      </p:pic>
      <p:sp>
        <p:nvSpPr>
          <p:cNvPr id="94" name="Google Shape;94;p56"/>
          <p:cNvSpPr/>
          <p:nvPr/>
        </p:nvSpPr>
        <p:spPr>
          <a:xfrm>
            <a:off x="0" y="-1"/>
            <a:ext cx="12192000" cy="6858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5" name="Google Shape;95;p56"/>
          <p:cNvSpPr/>
          <p:nvPr/>
        </p:nvSpPr>
        <p:spPr>
          <a:xfrm>
            <a:off x="0" y="-299602"/>
            <a:ext cx="12192000" cy="68580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6" name="Google Shape;96;p56"/>
          <p:cNvSpPr txBox="1">
            <a:spLocks noGrp="1"/>
          </p:cNvSpPr>
          <p:nvPr>
            <p:ph type="sldNum" idx="12"/>
          </p:nvPr>
        </p:nvSpPr>
        <p:spPr>
          <a:xfrm>
            <a:off x="11736728" y="6525029"/>
            <a:ext cx="45527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1" name="Google Shape;343;p39">
            <a:extLst>
              <a:ext uri="{FF2B5EF4-FFF2-40B4-BE49-F238E27FC236}">
                <a16:creationId xmlns:a16="http://schemas.microsoft.com/office/drawing/2014/main" id="{0DA4C7BD-696C-EE4E-B7FB-EBD01130A050}"/>
              </a:ext>
            </a:extLst>
          </p:cNvPr>
          <p:cNvSpPr txBox="1">
            <a:spLocks noGrp="1"/>
          </p:cNvSpPr>
          <p:nvPr>
            <p:ph type="title"/>
          </p:nvPr>
        </p:nvSpPr>
        <p:spPr>
          <a:xfrm>
            <a:off x="139149" y="6003109"/>
            <a:ext cx="10515600" cy="1019175"/>
          </a:xfrm>
          <a:noFill/>
          <a:ln>
            <a:noFill/>
          </a:ln>
        </p:spPr>
        <p:txBody>
          <a:bodyPr spcFirstLastPara="1" wrap="square" lIns="91425" tIns="45700" rIns="91425" bIns="45700" anchor="ctr" anchorCtr="0">
            <a:normAutofit/>
          </a:bodyPr>
          <a:lstStyle/>
          <a:p>
            <a:pPr lvl="0"/>
            <a:r>
              <a:rPr lang="en-US" dirty="0"/>
              <a:t>We’ve Got You Covered</a:t>
            </a:r>
            <a:endParaRPr lang="en-US" dirty="0">
              <a:sym typeface="Arial"/>
            </a:endParaRPr>
          </a:p>
        </p:txBody>
      </p:sp>
    </p:spTree>
    <p:extLst>
      <p:ext uri="{BB962C8B-B14F-4D97-AF65-F5344CB8AC3E}">
        <p14:creationId xmlns:p14="http://schemas.microsoft.com/office/powerpoint/2010/main" val="301374178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reserve="1">
  <p:cSld name="5_Custom Layout">
    <p:spTree>
      <p:nvGrpSpPr>
        <p:cNvPr id="1" name="Shape 15"/>
        <p:cNvGrpSpPr/>
        <p:nvPr/>
      </p:nvGrpSpPr>
      <p:grpSpPr>
        <a:xfrm>
          <a:off x="0" y="0"/>
          <a:ext cx="0" cy="0"/>
          <a:chOff x="0" y="0"/>
          <a:chExt cx="0" cy="0"/>
        </a:xfrm>
      </p:grpSpPr>
      <p:sp>
        <p:nvSpPr>
          <p:cNvPr id="5" name="Rectangle 4">
            <a:extLst>
              <a:ext uri="{FF2B5EF4-FFF2-40B4-BE49-F238E27FC236}">
                <a16:creationId xmlns:a16="http://schemas.microsoft.com/office/drawing/2014/main" id="{ABF6993B-0309-D04E-A98B-2BCCFB153300}"/>
              </a:ext>
            </a:extLst>
          </p:cNvPr>
          <p:cNvSpPr/>
          <p:nvPr userDrawn="1"/>
        </p:nvSpPr>
        <p:spPr>
          <a:xfrm>
            <a:off x="-1" y="0"/>
            <a:ext cx="12192001" cy="6858000"/>
          </a:xfrm>
          <a:prstGeom prst="rect">
            <a:avLst/>
          </a:prstGeom>
          <a:solidFill>
            <a:srgbClr val="FFC9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1E537974-D619-4940-8C72-4CCDA74813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1397000"/>
            <a:ext cx="12192000" cy="4064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897DD46F-5240-A34A-9F5E-8B0C85487EE6}"/>
              </a:ext>
            </a:extLst>
          </p:cNvPr>
          <p:cNvPicPr>
            <a:picLocks noChangeAspect="1"/>
          </p:cNvPicPr>
          <p:nvPr userDrawn="1"/>
        </p:nvPicPr>
        <p:blipFill>
          <a:blip r:embed="rId3"/>
          <a:stretch>
            <a:fillRect/>
          </a:stretch>
        </p:blipFill>
        <p:spPr>
          <a:xfrm>
            <a:off x="4834553" y="4473313"/>
            <a:ext cx="2522892" cy="840964"/>
          </a:xfrm>
          <a:prstGeom prst="rect">
            <a:avLst/>
          </a:prstGeom>
        </p:spPr>
      </p:pic>
    </p:spTree>
    <p:extLst>
      <p:ext uri="{BB962C8B-B14F-4D97-AF65-F5344CB8AC3E}">
        <p14:creationId xmlns:p14="http://schemas.microsoft.com/office/powerpoint/2010/main" val="350884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DA1FB4A9-5AAE-494C-9F71-4EBA86B3BF8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137"/>
            <a:ext cx="12191999" cy="6892137"/>
          </a:xfrm>
          <a:prstGeom prst="rect">
            <a:avLst/>
          </a:prstGeom>
        </p:spPr>
      </p:pic>
      <p:sp>
        <p:nvSpPr>
          <p:cNvPr id="7" name="Rectangle 6">
            <a:extLst>
              <a:ext uri="{FF2B5EF4-FFF2-40B4-BE49-F238E27FC236}">
                <a16:creationId xmlns:a16="http://schemas.microsoft.com/office/drawing/2014/main" id="{C49220F0-A6C9-1047-922C-C2E08E147139}"/>
              </a:ext>
            </a:extLst>
          </p:cNvPr>
          <p:cNvSpPr/>
          <p:nvPr userDrawn="1"/>
        </p:nvSpPr>
        <p:spPr>
          <a:xfrm>
            <a:off x="0" y="0"/>
            <a:ext cx="1415143" cy="1436914"/>
          </a:xfrm>
          <a:prstGeom prst="rect">
            <a:avLst/>
          </a:prstGeom>
          <a:solidFill>
            <a:srgbClr val="3F96B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logo&#10;&#10;Description automatically generated">
            <a:extLst>
              <a:ext uri="{FF2B5EF4-FFF2-40B4-BE49-F238E27FC236}">
                <a16:creationId xmlns:a16="http://schemas.microsoft.com/office/drawing/2014/main" id="{E485AD82-5D13-504F-BAD0-824DA1208B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29" y="14515"/>
            <a:ext cx="1600200" cy="1422400"/>
          </a:xfrm>
          <a:prstGeom prst="rect">
            <a:avLst/>
          </a:prstGeom>
        </p:spPr>
      </p:pic>
    </p:spTree>
    <p:extLst>
      <p:ext uri="{BB962C8B-B14F-4D97-AF65-F5344CB8AC3E}">
        <p14:creationId xmlns:p14="http://schemas.microsoft.com/office/powerpoint/2010/main" val="768456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truck is parked on the side of a building&#10;&#10;Description automatically generated">
            <a:extLst>
              <a:ext uri="{FF2B5EF4-FFF2-40B4-BE49-F238E27FC236}">
                <a16:creationId xmlns:a16="http://schemas.microsoft.com/office/drawing/2014/main" id="{9804A06B-721C-1C47-A806-484BBA38AC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28" y="1"/>
            <a:ext cx="12249855" cy="6986588"/>
          </a:xfrm>
          <a:prstGeom prst="rect">
            <a:avLst/>
          </a:prstGeom>
        </p:spPr>
      </p:pic>
      <p:sp>
        <p:nvSpPr>
          <p:cNvPr id="7" name="Rectangle 6">
            <a:extLst>
              <a:ext uri="{FF2B5EF4-FFF2-40B4-BE49-F238E27FC236}">
                <a16:creationId xmlns:a16="http://schemas.microsoft.com/office/drawing/2014/main" id="{A72923C4-1486-8847-9588-7F2CC0A07146}"/>
              </a:ext>
            </a:extLst>
          </p:cNvPr>
          <p:cNvSpPr/>
          <p:nvPr userDrawn="1"/>
        </p:nvSpPr>
        <p:spPr>
          <a:xfrm>
            <a:off x="-1" y="0"/>
            <a:ext cx="1415143" cy="1436914"/>
          </a:xfrm>
          <a:prstGeom prst="rect">
            <a:avLst/>
          </a:prstGeom>
          <a:solidFill>
            <a:srgbClr val="3F96B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2E28B7F2-73C8-CB41-BFEC-48CF64BFC1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30" y="14515"/>
            <a:ext cx="1600200" cy="1422400"/>
          </a:xfrm>
          <a:prstGeom prst="rect">
            <a:avLst/>
          </a:prstGeom>
        </p:spPr>
      </p:pic>
    </p:spTree>
    <p:extLst>
      <p:ext uri="{BB962C8B-B14F-4D97-AF65-F5344CB8AC3E}">
        <p14:creationId xmlns:p14="http://schemas.microsoft.com/office/powerpoint/2010/main" val="1197433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picture containing person, fire, light, person&#10;&#10;Description automatically generated">
            <a:extLst>
              <a:ext uri="{FF2B5EF4-FFF2-40B4-BE49-F238E27FC236}">
                <a16:creationId xmlns:a16="http://schemas.microsoft.com/office/drawing/2014/main" id="{1DB27A99-42E7-A940-96E9-5E6CC585D1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707"/>
          <a:stretch/>
        </p:blipFill>
        <p:spPr>
          <a:xfrm>
            <a:off x="0" y="0"/>
            <a:ext cx="12381385" cy="6858000"/>
          </a:xfrm>
          <a:prstGeom prst="rect">
            <a:avLst/>
          </a:prstGeom>
        </p:spPr>
      </p:pic>
      <p:sp>
        <p:nvSpPr>
          <p:cNvPr id="7" name="Rectangle 6">
            <a:extLst>
              <a:ext uri="{FF2B5EF4-FFF2-40B4-BE49-F238E27FC236}">
                <a16:creationId xmlns:a16="http://schemas.microsoft.com/office/drawing/2014/main" id="{2A3D2E46-52EE-2E40-B17D-2764C5FEF9F6}"/>
              </a:ext>
            </a:extLst>
          </p:cNvPr>
          <p:cNvSpPr/>
          <p:nvPr userDrawn="1"/>
        </p:nvSpPr>
        <p:spPr>
          <a:xfrm>
            <a:off x="-1" y="0"/>
            <a:ext cx="1415143" cy="1436914"/>
          </a:xfrm>
          <a:prstGeom prst="rect">
            <a:avLst/>
          </a:prstGeom>
          <a:solidFill>
            <a:srgbClr val="3F96B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40A21BEA-A33B-CA4C-8BC9-A131844E30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586" y="-28556"/>
            <a:ext cx="1600200" cy="1422400"/>
          </a:xfrm>
          <a:prstGeom prst="rect">
            <a:avLst/>
          </a:prstGeom>
        </p:spPr>
      </p:pic>
    </p:spTree>
    <p:extLst>
      <p:ext uri="{BB962C8B-B14F-4D97-AF65-F5344CB8AC3E}">
        <p14:creationId xmlns:p14="http://schemas.microsoft.com/office/powerpoint/2010/main" val="149315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D3C52-A1F8-9E4C-A7C8-B466931DA7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240031" cy="6858000"/>
          </a:xfrm>
          <a:prstGeom prst="rect">
            <a:avLst/>
          </a:prstGeom>
        </p:spPr>
      </p:pic>
      <p:sp>
        <p:nvSpPr>
          <p:cNvPr id="7" name="Rectangle 6">
            <a:extLst>
              <a:ext uri="{FF2B5EF4-FFF2-40B4-BE49-F238E27FC236}">
                <a16:creationId xmlns:a16="http://schemas.microsoft.com/office/drawing/2014/main" id="{82E4E5CA-C5E9-7143-B61D-EA784B236241}"/>
              </a:ext>
            </a:extLst>
          </p:cNvPr>
          <p:cNvSpPr/>
          <p:nvPr userDrawn="1"/>
        </p:nvSpPr>
        <p:spPr>
          <a:xfrm>
            <a:off x="-1" y="0"/>
            <a:ext cx="1415143" cy="1436914"/>
          </a:xfrm>
          <a:prstGeom prst="rect">
            <a:avLst/>
          </a:prstGeom>
          <a:solidFill>
            <a:srgbClr val="3F96B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592BB109-DB0F-B947-B102-803BBFD266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30" y="14514"/>
            <a:ext cx="1600200" cy="1422400"/>
          </a:xfrm>
          <a:prstGeom prst="rect">
            <a:avLst/>
          </a:prstGeom>
        </p:spPr>
      </p:pic>
    </p:spTree>
    <p:extLst>
      <p:ext uri="{BB962C8B-B14F-4D97-AF65-F5344CB8AC3E}">
        <p14:creationId xmlns:p14="http://schemas.microsoft.com/office/powerpoint/2010/main" val="108739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A picture containing outdoor, track, train, building&#10;&#10;Description automatically generated">
            <a:extLst>
              <a:ext uri="{FF2B5EF4-FFF2-40B4-BE49-F238E27FC236}">
                <a16:creationId xmlns:a16="http://schemas.microsoft.com/office/drawing/2014/main" id="{AAD4AA2B-A7C4-2748-8F96-34360F0CC0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328"/>
            <a:ext cx="12192000" cy="6825343"/>
          </a:xfrm>
          <a:prstGeom prst="rect">
            <a:avLst/>
          </a:prstGeom>
        </p:spPr>
      </p:pic>
      <p:sp>
        <p:nvSpPr>
          <p:cNvPr id="7" name="Rectangle 6">
            <a:extLst>
              <a:ext uri="{FF2B5EF4-FFF2-40B4-BE49-F238E27FC236}">
                <a16:creationId xmlns:a16="http://schemas.microsoft.com/office/drawing/2014/main" id="{549D29E1-C9C6-EB4E-813A-702C0C5267A1}"/>
              </a:ext>
            </a:extLst>
          </p:cNvPr>
          <p:cNvSpPr/>
          <p:nvPr userDrawn="1"/>
        </p:nvSpPr>
        <p:spPr>
          <a:xfrm>
            <a:off x="-1" y="0"/>
            <a:ext cx="1415143" cy="1436914"/>
          </a:xfrm>
          <a:prstGeom prst="rect">
            <a:avLst/>
          </a:prstGeom>
          <a:solidFill>
            <a:srgbClr val="3F96B4">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3F540B6E-E2B8-D244-A978-349B0BD1F3A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765" y="0"/>
            <a:ext cx="1600200" cy="1422400"/>
          </a:xfrm>
          <a:prstGeom prst="rect">
            <a:avLst/>
          </a:prstGeom>
        </p:spPr>
      </p:pic>
    </p:spTree>
    <p:extLst>
      <p:ext uri="{BB962C8B-B14F-4D97-AF65-F5344CB8AC3E}">
        <p14:creationId xmlns:p14="http://schemas.microsoft.com/office/powerpoint/2010/main" val="236235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8"/>
        <p:cNvGrpSpPr/>
        <p:nvPr/>
      </p:nvGrpSpPr>
      <p:grpSpPr>
        <a:xfrm>
          <a:off x="0" y="0"/>
          <a:ext cx="0" cy="0"/>
          <a:chOff x="0" y="0"/>
          <a:chExt cx="0" cy="0"/>
        </a:xfrm>
      </p:grpSpPr>
      <p:sp>
        <p:nvSpPr>
          <p:cNvPr id="79" name="Google Shape;79;p54"/>
          <p:cNvSpPr/>
          <p:nvPr/>
        </p:nvSpPr>
        <p:spPr>
          <a:xfrm rot="10800000">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54"/>
          <p:cNvSpPr txBox="1">
            <a:spLocks noGrp="1"/>
          </p:cNvSpPr>
          <p:nvPr>
            <p:ph type="title"/>
          </p:nvPr>
        </p:nvSpPr>
        <p:spPr>
          <a:xfrm>
            <a:off x="270933" y="567159"/>
            <a:ext cx="11641667" cy="579891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4"/>
          <p:cNvSpPr/>
          <p:nvPr/>
        </p:nvSpPr>
        <p:spPr>
          <a:xfrm>
            <a:off x="0" y="-1"/>
            <a:ext cx="12192000" cy="6858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54"/>
          <p:cNvSpPr/>
          <p:nvPr/>
        </p:nvSpPr>
        <p:spPr>
          <a:xfrm>
            <a:off x="0" y="0"/>
            <a:ext cx="12192000" cy="68580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83" r:id="rId2"/>
    <p:sldLayoutId id="2147483684" r:id="rId3"/>
    <p:sldLayoutId id="2147483675" r:id="rId4"/>
    <p:sldLayoutId id="2147483676" r:id="rId5"/>
    <p:sldLayoutId id="2147483677" r:id="rId6"/>
    <p:sldLayoutId id="2147483678" r:id="rId7"/>
    <p:sldLayoutId id="2147483679" r:id="rId8"/>
    <p:sldLayoutId id="2147483660" r:id="rId9"/>
    <p:sldLayoutId id="2147483661" r:id="rId10"/>
    <p:sldLayoutId id="2147483664" r:id="rId11"/>
    <p:sldLayoutId id="2147483665" r:id="rId12"/>
    <p:sldLayoutId id="2147483666" r:id="rId13"/>
    <p:sldLayoutId id="2147483670" r:id="rId14"/>
    <p:sldLayoutId id="2147483671" r:id="rId15"/>
    <p:sldLayoutId id="2147483680" r:id="rId16"/>
    <p:sldLayoutId id="2147483681" r:id="rId17"/>
    <p:sldLayoutId id="2147483682" r:id="rId18"/>
    <p:sldLayoutId id="2147483685" r:id="rId19"/>
    <p:sldLayoutId id="214748368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53521869"/>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26" Type="http://schemas.openxmlformats.org/officeDocument/2006/relationships/image" Target="../media/image57.jpeg"/><Relationship Id="rId39" Type="http://schemas.openxmlformats.org/officeDocument/2006/relationships/image" Target="../media/image70.png"/><Relationship Id="rId3" Type="http://schemas.openxmlformats.org/officeDocument/2006/relationships/image" Target="../media/image34.jpeg"/><Relationship Id="rId21" Type="http://schemas.openxmlformats.org/officeDocument/2006/relationships/image" Target="../media/image52.jpeg"/><Relationship Id="rId34" Type="http://schemas.openxmlformats.org/officeDocument/2006/relationships/image" Target="../media/image65.png"/><Relationship Id="rId42" Type="http://schemas.openxmlformats.org/officeDocument/2006/relationships/image" Target="../media/image73.pn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png"/><Relationship Id="rId25" Type="http://schemas.openxmlformats.org/officeDocument/2006/relationships/image" Target="../media/image56.jpeg"/><Relationship Id="rId33" Type="http://schemas.openxmlformats.org/officeDocument/2006/relationships/image" Target="../media/image64.png"/><Relationship Id="rId38" Type="http://schemas.openxmlformats.org/officeDocument/2006/relationships/image" Target="../media/image69.png"/><Relationship Id="rId46" Type="http://schemas.openxmlformats.org/officeDocument/2006/relationships/image" Target="../media/image77.png"/><Relationship Id="rId2" Type="http://schemas.openxmlformats.org/officeDocument/2006/relationships/image" Target="../media/image33.jpeg"/><Relationship Id="rId16" Type="http://schemas.openxmlformats.org/officeDocument/2006/relationships/image" Target="../media/image47.jpeg"/><Relationship Id="rId20" Type="http://schemas.openxmlformats.org/officeDocument/2006/relationships/image" Target="../media/image51.jpeg"/><Relationship Id="rId29" Type="http://schemas.openxmlformats.org/officeDocument/2006/relationships/image" Target="../media/image60.jpeg"/><Relationship Id="rId41" Type="http://schemas.openxmlformats.org/officeDocument/2006/relationships/image" Target="../media/image72.png"/><Relationship Id="rId1" Type="http://schemas.openxmlformats.org/officeDocument/2006/relationships/slideLayout" Target="../slideLayouts/slideLayout20.xml"/><Relationship Id="rId6" Type="http://schemas.openxmlformats.org/officeDocument/2006/relationships/image" Target="../media/image37.png"/><Relationship Id="rId11" Type="http://schemas.openxmlformats.org/officeDocument/2006/relationships/image" Target="../media/image42.jpeg"/><Relationship Id="rId24" Type="http://schemas.openxmlformats.org/officeDocument/2006/relationships/image" Target="../media/image55.jpeg"/><Relationship Id="rId32" Type="http://schemas.openxmlformats.org/officeDocument/2006/relationships/image" Target="../media/image63.jpeg"/><Relationship Id="rId37" Type="http://schemas.openxmlformats.org/officeDocument/2006/relationships/image" Target="../media/image68.png"/><Relationship Id="rId40" Type="http://schemas.openxmlformats.org/officeDocument/2006/relationships/image" Target="../media/image71.png"/><Relationship Id="rId45" Type="http://schemas.openxmlformats.org/officeDocument/2006/relationships/image" Target="../media/image76.png"/><Relationship Id="rId5" Type="http://schemas.openxmlformats.org/officeDocument/2006/relationships/image" Target="../media/image36.jpeg"/><Relationship Id="rId15" Type="http://schemas.openxmlformats.org/officeDocument/2006/relationships/image" Target="../media/image46.jpeg"/><Relationship Id="rId23" Type="http://schemas.openxmlformats.org/officeDocument/2006/relationships/image" Target="../media/image54.jpeg"/><Relationship Id="rId28" Type="http://schemas.openxmlformats.org/officeDocument/2006/relationships/image" Target="../media/image59.jpeg"/><Relationship Id="rId36" Type="http://schemas.openxmlformats.org/officeDocument/2006/relationships/image" Target="../media/image67.png"/><Relationship Id="rId10" Type="http://schemas.openxmlformats.org/officeDocument/2006/relationships/image" Target="../media/image41.jpeg"/><Relationship Id="rId19" Type="http://schemas.openxmlformats.org/officeDocument/2006/relationships/image" Target="../media/image50.jpeg"/><Relationship Id="rId31" Type="http://schemas.openxmlformats.org/officeDocument/2006/relationships/image" Target="../media/image62.jpeg"/><Relationship Id="rId44" Type="http://schemas.openxmlformats.org/officeDocument/2006/relationships/image" Target="../media/image75.pn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jpeg"/><Relationship Id="rId27" Type="http://schemas.openxmlformats.org/officeDocument/2006/relationships/image" Target="../media/image58.jpeg"/><Relationship Id="rId30" Type="http://schemas.openxmlformats.org/officeDocument/2006/relationships/image" Target="../media/image61.jpeg"/><Relationship Id="rId35" Type="http://schemas.openxmlformats.org/officeDocument/2006/relationships/image" Target="../media/image66.png"/><Relationship Id="rId43"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U7CFzdT75g"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6" name="Google Shape;33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4433" y="3442542"/>
            <a:ext cx="5168900" cy="38100"/>
          </a:xfrm>
          <a:prstGeom prst="rect">
            <a:avLst/>
          </a:prstGeom>
          <a:noFill/>
          <a:ln>
            <a:noFill/>
          </a:ln>
        </p:spPr>
      </p:pic>
      <p:pic>
        <p:nvPicPr>
          <p:cNvPr id="2" name="Picture 2">
            <a:extLst>
              <a:ext uri="{FF2B5EF4-FFF2-40B4-BE49-F238E27FC236}">
                <a16:creationId xmlns:a16="http://schemas.microsoft.com/office/drawing/2014/main" id="{49091424-E84B-4566-BBF6-5FB44088E4A1}"/>
              </a:ext>
            </a:extLst>
          </p:cNvPr>
          <p:cNvPicPr>
            <a:picLocks noChangeAspect="1"/>
          </p:cNvPicPr>
          <p:nvPr/>
        </p:nvPicPr>
        <p:blipFill>
          <a:blip r:embed="rId4"/>
          <a:stretch>
            <a:fillRect/>
          </a:stretch>
        </p:blipFill>
        <p:spPr>
          <a:xfrm>
            <a:off x="-1814" y="-2333"/>
            <a:ext cx="12201144" cy="6019086"/>
          </a:xfrm>
          <a:prstGeom prst="rect">
            <a:avLst/>
          </a:prstGeom>
        </p:spPr>
      </p:pic>
      <p:sp>
        <p:nvSpPr>
          <p:cNvPr id="8" name="Google Shape;335;p1">
            <a:extLst>
              <a:ext uri="{FF2B5EF4-FFF2-40B4-BE49-F238E27FC236}">
                <a16:creationId xmlns:a16="http://schemas.microsoft.com/office/drawing/2014/main" id="{04FA1B6B-1E11-1C41-9D2B-0D7744ABDCB6}"/>
              </a:ext>
            </a:extLst>
          </p:cNvPr>
          <p:cNvSpPr txBox="1"/>
          <p:nvPr/>
        </p:nvSpPr>
        <p:spPr>
          <a:xfrm>
            <a:off x="310494" y="5621324"/>
            <a:ext cx="10012676" cy="64629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800"/>
              <a:buFont typeface="Arial"/>
              <a:buNone/>
            </a:pPr>
            <a:r>
              <a:rPr lang="en-US" sz="3600" b="1" dirty="0">
                <a:solidFill>
                  <a:schemeClr val="tx1"/>
                </a:solidFill>
                <a:latin typeface="Calibri"/>
                <a:ea typeface="Calibri"/>
                <a:cs typeface="Calibri"/>
                <a:sym typeface="Calibri"/>
              </a:rPr>
              <a:t>Heartland Port Authority - Watco</a:t>
            </a:r>
          </a:p>
        </p:txBody>
      </p:sp>
      <p:sp>
        <p:nvSpPr>
          <p:cNvPr id="3" name="TextBox 2">
            <a:extLst>
              <a:ext uri="{FF2B5EF4-FFF2-40B4-BE49-F238E27FC236}">
                <a16:creationId xmlns:a16="http://schemas.microsoft.com/office/drawing/2014/main" id="{971FE2A2-7BAF-4EE5-EBEB-5D63BFF12B26}"/>
              </a:ext>
            </a:extLst>
          </p:cNvPr>
          <p:cNvSpPr txBox="1"/>
          <p:nvPr/>
        </p:nvSpPr>
        <p:spPr>
          <a:xfrm>
            <a:off x="4724400" y="320039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851156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AA4D-89A3-AD48-B027-918729066AE5}"/>
              </a:ext>
            </a:extLst>
          </p:cNvPr>
          <p:cNvSpPr>
            <a:spLocks noGrp="1"/>
          </p:cNvSpPr>
          <p:nvPr>
            <p:ph type="title"/>
          </p:nvPr>
        </p:nvSpPr>
        <p:spPr/>
        <p:txBody>
          <a:bodyPr/>
          <a:lstStyle/>
          <a:p>
            <a:r>
              <a:rPr lang="en-US" dirty="0"/>
              <a:t>Our Diverse Family of Railroads</a:t>
            </a:r>
          </a:p>
        </p:txBody>
      </p:sp>
      <p:pic>
        <p:nvPicPr>
          <p:cNvPr id="47" name="Google Shape;380;p35">
            <a:extLst>
              <a:ext uri="{FF2B5EF4-FFF2-40B4-BE49-F238E27FC236}">
                <a16:creationId xmlns:a16="http://schemas.microsoft.com/office/drawing/2014/main" id="{AEE027F5-D1A3-4342-841D-C203B3F8BB6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92154" y="1814536"/>
            <a:ext cx="1265446" cy="1012360"/>
          </a:xfrm>
          <a:prstGeom prst="rect">
            <a:avLst/>
          </a:prstGeom>
          <a:noFill/>
          <a:ln>
            <a:noFill/>
          </a:ln>
        </p:spPr>
      </p:pic>
      <p:pic>
        <p:nvPicPr>
          <p:cNvPr id="49" name="Google Shape;382;p35">
            <a:extLst>
              <a:ext uri="{FF2B5EF4-FFF2-40B4-BE49-F238E27FC236}">
                <a16:creationId xmlns:a16="http://schemas.microsoft.com/office/drawing/2014/main" id="{A5958428-BA8B-2240-AB30-964F778C9F1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25415" y="1777884"/>
            <a:ext cx="1251278" cy="1001022"/>
          </a:xfrm>
          <a:prstGeom prst="rect">
            <a:avLst/>
          </a:prstGeom>
          <a:noFill/>
          <a:ln>
            <a:noFill/>
          </a:ln>
        </p:spPr>
      </p:pic>
      <p:pic>
        <p:nvPicPr>
          <p:cNvPr id="50" name="Google Shape;383;p35">
            <a:extLst>
              <a:ext uri="{FF2B5EF4-FFF2-40B4-BE49-F238E27FC236}">
                <a16:creationId xmlns:a16="http://schemas.microsoft.com/office/drawing/2014/main" id="{43382496-B722-184C-9D9A-57A8D82BFA1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34678" y="1872671"/>
            <a:ext cx="1067658" cy="854126"/>
          </a:xfrm>
          <a:prstGeom prst="rect">
            <a:avLst/>
          </a:prstGeom>
          <a:noFill/>
          <a:ln>
            <a:noFill/>
          </a:ln>
        </p:spPr>
      </p:pic>
      <p:pic>
        <p:nvPicPr>
          <p:cNvPr id="51" name="Google Shape;384;p35">
            <a:extLst>
              <a:ext uri="{FF2B5EF4-FFF2-40B4-BE49-F238E27FC236}">
                <a16:creationId xmlns:a16="http://schemas.microsoft.com/office/drawing/2014/main" id="{24BD0E29-7C62-754B-91AF-BB1872699CC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40400" y="1718952"/>
            <a:ext cx="1099990" cy="879990"/>
          </a:xfrm>
          <a:prstGeom prst="rect">
            <a:avLst/>
          </a:prstGeom>
          <a:noFill/>
          <a:ln>
            <a:noFill/>
          </a:ln>
        </p:spPr>
      </p:pic>
      <p:pic>
        <p:nvPicPr>
          <p:cNvPr id="52" name="Google Shape;385;p35">
            <a:extLst>
              <a:ext uri="{FF2B5EF4-FFF2-40B4-BE49-F238E27FC236}">
                <a16:creationId xmlns:a16="http://schemas.microsoft.com/office/drawing/2014/main" id="{439C57D2-6916-1140-9B11-07A326C7CA6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345731" y="1918175"/>
            <a:ext cx="1194380" cy="579698"/>
          </a:xfrm>
          <a:prstGeom prst="rect">
            <a:avLst/>
          </a:prstGeom>
          <a:noFill/>
          <a:ln>
            <a:noFill/>
          </a:ln>
        </p:spPr>
      </p:pic>
      <p:pic>
        <p:nvPicPr>
          <p:cNvPr id="53" name="Google Shape;386;p35">
            <a:extLst>
              <a:ext uri="{FF2B5EF4-FFF2-40B4-BE49-F238E27FC236}">
                <a16:creationId xmlns:a16="http://schemas.microsoft.com/office/drawing/2014/main" id="{E4C9AEE6-D78B-8242-BE77-4C4C3E2C564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97743" y="1835633"/>
            <a:ext cx="1317606" cy="744782"/>
          </a:xfrm>
          <a:prstGeom prst="rect">
            <a:avLst/>
          </a:prstGeom>
          <a:noFill/>
          <a:ln>
            <a:noFill/>
          </a:ln>
        </p:spPr>
      </p:pic>
      <p:pic>
        <p:nvPicPr>
          <p:cNvPr id="54" name="Google Shape;387;p35">
            <a:extLst>
              <a:ext uri="{FF2B5EF4-FFF2-40B4-BE49-F238E27FC236}">
                <a16:creationId xmlns:a16="http://schemas.microsoft.com/office/drawing/2014/main" id="{D2DF906B-CF61-D84A-95ED-BA783902F2F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017236" y="1868525"/>
            <a:ext cx="793968" cy="793968"/>
          </a:xfrm>
          <a:prstGeom prst="rect">
            <a:avLst/>
          </a:prstGeom>
          <a:noFill/>
          <a:ln>
            <a:noFill/>
          </a:ln>
        </p:spPr>
      </p:pic>
      <p:pic>
        <p:nvPicPr>
          <p:cNvPr id="55" name="Google Shape;388;p35">
            <a:extLst>
              <a:ext uri="{FF2B5EF4-FFF2-40B4-BE49-F238E27FC236}">
                <a16:creationId xmlns:a16="http://schemas.microsoft.com/office/drawing/2014/main" id="{3C92C229-6086-7A47-8FCB-646A7E410BF0}"/>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3649" y="2989897"/>
            <a:ext cx="903346" cy="722676"/>
          </a:xfrm>
          <a:prstGeom prst="rect">
            <a:avLst/>
          </a:prstGeom>
          <a:noFill/>
          <a:ln>
            <a:noFill/>
          </a:ln>
        </p:spPr>
      </p:pic>
      <p:pic>
        <p:nvPicPr>
          <p:cNvPr id="56" name="Google Shape;389;p35">
            <a:extLst>
              <a:ext uri="{FF2B5EF4-FFF2-40B4-BE49-F238E27FC236}">
                <a16:creationId xmlns:a16="http://schemas.microsoft.com/office/drawing/2014/main" id="{8E498968-F016-274E-A4D6-1C7768C5ECBD}"/>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756492" y="2853293"/>
            <a:ext cx="1243186" cy="994550"/>
          </a:xfrm>
          <a:prstGeom prst="rect">
            <a:avLst/>
          </a:prstGeom>
          <a:noFill/>
          <a:ln>
            <a:noFill/>
          </a:ln>
        </p:spPr>
      </p:pic>
      <p:pic>
        <p:nvPicPr>
          <p:cNvPr id="57" name="Google Shape;390;p35">
            <a:extLst>
              <a:ext uri="{FF2B5EF4-FFF2-40B4-BE49-F238E27FC236}">
                <a16:creationId xmlns:a16="http://schemas.microsoft.com/office/drawing/2014/main" id="{EC166E5F-F864-F946-8BAB-5127BD63A961}"/>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287454" y="3068428"/>
            <a:ext cx="998372" cy="499960"/>
          </a:xfrm>
          <a:prstGeom prst="rect">
            <a:avLst/>
          </a:prstGeom>
          <a:noFill/>
          <a:ln>
            <a:noFill/>
          </a:ln>
        </p:spPr>
      </p:pic>
      <p:pic>
        <p:nvPicPr>
          <p:cNvPr id="58" name="Google Shape;391;p35">
            <a:extLst>
              <a:ext uri="{FF2B5EF4-FFF2-40B4-BE49-F238E27FC236}">
                <a16:creationId xmlns:a16="http://schemas.microsoft.com/office/drawing/2014/main" id="{34AF1478-4057-0A4F-B6E7-79BD87611015}"/>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663087" y="2894374"/>
            <a:ext cx="890220" cy="785760"/>
          </a:xfrm>
          <a:prstGeom prst="rect">
            <a:avLst/>
          </a:prstGeom>
          <a:noFill/>
          <a:ln>
            <a:noFill/>
          </a:ln>
        </p:spPr>
      </p:pic>
      <p:pic>
        <p:nvPicPr>
          <p:cNvPr id="59" name="Google Shape;392;p35">
            <a:extLst>
              <a:ext uri="{FF2B5EF4-FFF2-40B4-BE49-F238E27FC236}">
                <a16:creationId xmlns:a16="http://schemas.microsoft.com/office/drawing/2014/main" id="{AC46EDCC-306D-6146-8DD1-8CB36D2118A2}"/>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24825" y="3811640"/>
            <a:ext cx="1012960" cy="810370"/>
          </a:xfrm>
          <a:prstGeom prst="rect">
            <a:avLst/>
          </a:prstGeom>
          <a:noFill/>
          <a:ln>
            <a:noFill/>
          </a:ln>
        </p:spPr>
      </p:pic>
      <p:pic>
        <p:nvPicPr>
          <p:cNvPr id="61" name="Google Shape;394;p35">
            <a:extLst>
              <a:ext uri="{FF2B5EF4-FFF2-40B4-BE49-F238E27FC236}">
                <a16:creationId xmlns:a16="http://schemas.microsoft.com/office/drawing/2014/main" id="{6F648738-7623-B54C-90C4-866C6A075207}"/>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543310" y="3711183"/>
            <a:ext cx="1183722" cy="946978"/>
          </a:xfrm>
          <a:prstGeom prst="rect">
            <a:avLst/>
          </a:prstGeom>
          <a:noFill/>
          <a:ln>
            <a:noFill/>
          </a:ln>
        </p:spPr>
      </p:pic>
      <p:pic>
        <p:nvPicPr>
          <p:cNvPr id="62" name="Google Shape;395;p35">
            <a:extLst>
              <a:ext uri="{FF2B5EF4-FFF2-40B4-BE49-F238E27FC236}">
                <a16:creationId xmlns:a16="http://schemas.microsoft.com/office/drawing/2014/main" id="{F90D3105-42A5-1349-93F0-DCFCCEE0908C}"/>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032557" y="3795090"/>
            <a:ext cx="870370" cy="831662"/>
          </a:xfrm>
          <a:prstGeom prst="rect">
            <a:avLst/>
          </a:prstGeom>
          <a:noFill/>
          <a:ln>
            <a:noFill/>
          </a:ln>
        </p:spPr>
      </p:pic>
      <p:pic>
        <p:nvPicPr>
          <p:cNvPr id="63" name="Google Shape;397;p35">
            <a:extLst>
              <a:ext uri="{FF2B5EF4-FFF2-40B4-BE49-F238E27FC236}">
                <a16:creationId xmlns:a16="http://schemas.microsoft.com/office/drawing/2014/main" id="{37C802F1-F42B-304F-A204-C2D2CBC5B9AD}"/>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4357244" y="3916279"/>
            <a:ext cx="884112" cy="674118"/>
          </a:xfrm>
          <a:prstGeom prst="rect">
            <a:avLst/>
          </a:prstGeom>
          <a:noFill/>
          <a:ln>
            <a:noFill/>
          </a:ln>
        </p:spPr>
      </p:pic>
      <p:pic>
        <p:nvPicPr>
          <p:cNvPr id="65" name="Google Shape;399;p35">
            <a:extLst>
              <a:ext uri="{FF2B5EF4-FFF2-40B4-BE49-F238E27FC236}">
                <a16:creationId xmlns:a16="http://schemas.microsoft.com/office/drawing/2014/main" id="{FBED8999-5EAB-A547-A335-9336A1E08A36}"/>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6918490" y="4033514"/>
            <a:ext cx="1734856" cy="384016"/>
          </a:xfrm>
          <a:prstGeom prst="rect">
            <a:avLst/>
          </a:prstGeom>
          <a:noFill/>
          <a:ln>
            <a:noFill/>
          </a:ln>
        </p:spPr>
      </p:pic>
      <p:pic>
        <p:nvPicPr>
          <p:cNvPr id="66" name="Google Shape;400;p35">
            <a:extLst>
              <a:ext uri="{FF2B5EF4-FFF2-40B4-BE49-F238E27FC236}">
                <a16:creationId xmlns:a16="http://schemas.microsoft.com/office/drawing/2014/main" id="{1741776E-199E-EF46-AB53-21F4CCE06EFC}"/>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9138016" y="3974220"/>
            <a:ext cx="1617582" cy="498720"/>
          </a:xfrm>
          <a:prstGeom prst="rect">
            <a:avLst/>
          </a:prstGeom>
          <a:noFill/>
          <a:ln>
            <a:noFill/>
          </a:ln>
        </p:spPr>
      </p:pic>
      <p:pic>
        <p:nvPicPr>
          <p:cNvPr id="67" name="Google Shape;401;p35">
            <a:extLst>
              <a:ext uri="{FF2B5EF4-FFF2-40B4-BE49-F238E27FC236}">
                <a16:creationId xmlns:a16="http://schemas.microsoft.com/office/drawing/2014/main" id="{ECB59C84-0150-BD46-B7B5-4757A1B9EFD4}"/>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1069914" y="3780573"/>
            <a:ext cx="748510" cy="748510"/>
          </a:xfrm>
          <a:prstGeom prst="rect">
            <a:avLst/>
          </a:prstGeom>
          <a:noFill/>
          <a:ln>
            <a:noFill/>
          </a:ln>
        </p:spPr>
      </p:pic>
      <p:pic>
        <p:nvPicPr>
          <p:cNvPr id="68" name="Google Shape;402;p35">
            <a:extLst>
              <a:ext uri="{FF2B5EF4-FFF2-40B4-BE49-F238E27FC236}">
                <a16:creationId xmlns:a16="http://schemas.microsoft.com/office/drawing/2014/main" id="{2F27ACF5-121A-9443-9237-A9B77D78096F}"/>
              </a:ext>
            </a:extLst>
          </p:cNvPr>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315405" y="4720095"/>
            <a:ext cx="844322" cy="866492"/>
          </a:xfrm>
          <a:prstGeom prst="rect">
            <a:avLst/>
          </a:prstGeom>
          <a:noFill/>
          <a:ln>
            <a:noFill/>
          </a:ln>
        </p:spPr>
      </p:pic>
      <p:pic>
        <p:nvPicPr>
          <p:cNvPr id="69" name="Google Shape;403;p35">
            <a:extLst>
              <a:ext uri="{FF2B5EF4-FFF2-40B4-BE49-F238E27FC236}">
                <a16:creationId xmlns:a16="http://schemas.microsoft.com/office/drawing/2014/main" id="{C860FC94-DF36-714C-B2E3-DA12B4A1593D}"/>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255918" y="4651963"/>
            <a:ext cx="1342316" cy="1073852"/>
          </a:xfrm>
          <a:prstGeom prst="rect">
            <a:avLst/>
          </a:prstGeom>
          <a:noFill/>
          <a:ln>
            <a:noFill/>
          </a:ln>
        </p:spPr>
      </p:pic>
      <p:pic>
        <p:nvPicPr>
          <p:cNvPr id="70" name="Google Shape;404;p35">
            <a:extLst>
              <a:ext uri="{FF2B5EF4-FFF2-40B4-BE49-F238E27FC236}">
                <a16:creationId xmlns:a16="http://schemas.microsoft.com/office/drawing/2014/main" id="{44D4EEB8-68E2-164F-ADAB-5A44F6764D46}"/>
              </a:ext>
            </a:extLst>
          </p:cNvPr>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2874211" y="4780839"/>
            <a:ext cx="883682" cy="877492"/>
          </a:xfrm>
          <a:prstGeom prst="rect">
            <a:avLst/>
          </a:prstGeom>
          <a:noFill/>
          <a:ln>
            <a:noFill/>
          </a:ln>
        </p:spPr>
      </p:pic>
      <p:pic>
        <p:nvPicPr>
          <p:cNvPr id="71" name="Google Shape;405;p35">
            <a:extLst>
              <a:ext uri="{FF2B5EF4-FFF2-40B4-BE49-F238E27FC236}">
                <a16:creationId xmlns:a16="http://schemas.microsoft.com/office/drawing/2014/main" id="{7F5212CD-4CFB-904E-94F7-6B7693F0084E}"/>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4033870" y="4817974"/>
            <a:ext cx="1623354" cy="692478"/>
          </a:xfrm>
          <a:prstGeom prst="rect">
            <a:avLst/>
          </a:prstGeom>
          <a:noFill/>
          <a:ln>
            <a:noFill/>
          </a:ln>
        </p:spPr>
      </p:pic>
      <p:pic>
        <p:nvPicPr>
          <p:cNvPr id="72" name="Google Shape;408;p35">
            <a:extLst>
              <a:ext uri="{FF2B5EF4-FFF2-40B4-BE49-F238E27FC236}">
                <a16:creationId xmlns:a16="http://schemas.microsoft.com/office/drawing/2014/main" id="{0F6A3155-583F-FF49-9343-17B48266218C}"/>
              </a:ext>
            </a:extLst>
          </p:cNvPr>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5810933" y="4691345"/>
            <a:ext cx="1115148" cy="892118"/>
          </a:xfrm>
          <a:prstGeom prst="rect">
            <a:avLst/>
          </a:prstGeom>
          <a:noFill/>
          <a:ln>
            <a:noFill/>
          </a:ln>
        </p:spPr>
      </p:pic>
      <p:pic>
        <p:nvPicPr>
          <p:cNvPr id="73" name="Google Shape;409;p35">
            <a:extLst>
              <a:ext uri="{FF2B5EF4-FFF2-40B4-BE49-F238E27FC236}">
                <a16:creationId xmlns:a16="http://schemas.microsoft.com/office/drawing/2014/main" id="{4A8BD2C1-F464-1745-9F46-F926219CADED}"/>
              </a:ext>
            </a:extLst>
          </p:cNvPr>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8273302" y="4568111"/>
            <a:ext cx="1345576" cy="1076458"/>
          </a:xfrm>
          <a:prstGeom prst="rect">
            <a:avLst/>
          </a:prstGeom>
          <a:noFill/>
          <a:ln>
            <a:noFill/>
          </a:ln>
        </p:spPr>
      </p:pic>
      <p:pic>
        <p:nvPicPr>
          <p:cNvPr id="74" name="Google Shape;410;p35">
            <a:extLst>
              <a:ext uri="{FF2B5EF4-FFF2-40B4-BE49-F238E27FC236}">
                <a16:creationId xmlns:a16="http://schemas.microsoft.com/office/drawing/2014/main" id="{9A209E01-E3DD-D94C-9724-6A3AB1E21575}"/>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9665799" y="4629572"/>
            <a:ext cx="1223362" cy="978688"/>
          </a:xfrm>
          <a:prstGeom prst="rect">
            <a:avLst/>
          </a:prstGeom>
          <a:noFill/>
          <a:ln>
            <a:noFill/>
          </a:ln>
        </p:spPr>
      </p:pic>
      <p:pic>
        <p:nvPicPr>
          <p:cNvPr id="76" name="Google Shape;413;p35">
            <a:extLst>
              <a:ext uri="{FF2B5EF4-FFF2-40B4-BE49-F238E27FC236}">
                <a16:creationId xmlns:a16="http://schemas.microsoft.com/office/drawing/2014/main" id="{E6B4EEF7-175D-0E47-8E2B-8C108C1806B9}"/>
              </a:ext>
            </a:extLst>
          </p:cNvPr>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2654030" y="5958151"/>
            <a:ext cx="1406016" cy="534724"/>
          </a:xfrm>
          <a:prstGeom prst="rect">
            <a:avLst/>
          </a:prstGeom>
          <a:noFill/>
          <a:ln>
            <a:noFill/>
          </a:ln>
        </p:spPr>
      </p:pic>
      <p:pic>
        <p:nvPicPr>
          <p:cNvPr id="77" name="Google Shape;414;p35">
            <a:extLst>
              <a:ext uri="{FF2B5EF4-FFF2-40B4-BE49-F238E27FC236}">
                <a16:creationId xmlns:a16="http://schemas.microsoft.com/office/drawing/2014/main" id="{E289CBF1-15D5-8243-820C-00E86839FBBA}"/>
              </a:ext>
            </a:extLst>
          </p:cNvPr>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4467638" y="5756722"/>
            <a:ext cx="853066" cy="857626"/>
          </a:xfrm>
          <a:prstGeom prst="rect">
            <a:avLst/>
          </a:prstGeom>
          <a:noFill/>
          <a:ln>
            <a:noFill/>
          </a:ln>
        </p:spPr>
      </p:pic>
      <p:pic>
        <p:nvPicPr>
          <p:cNvPr id="78" name="Google Shape;415;p35">
            <a:extLst>
              <a:ext uri="{FF2B5EF4-FFF2-40B4-BE49-F238E27FC236}">
                <a16:creationId xmlns:a16="http://schemas.microsoft.com/office/drawing/2014/main" id="{7E41E267-A6FA-A24E-B68A-8EB5302C7CA2}"/>
              </a:ext>
            </a:extLst>
          </p:cNvPr>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5861068" y="5756722"/>
            <a:ext cx="944242" cy="785702"/>
          </a:xfrm>
          <a:prstGeom prst="rect">
            <a:avLst/>
          </a:prstGeom>
          <a:noFill/>
          <a:ln>
            <a:noFill/>
          </a:ln>
        </p:spPr>
      </p:pic>
      <p:pic>
        <p:nvPicPr>
          <p:cNvPr id="79" name="Google Shape;416;p35">
            <a:extLst>
              <a:ext uri="{FF2B5EF4-FFF2-40B4-BE49-F238E27FC236}">
                <a16:creationId xmlns:a16="http://schemas.microsoft.com/office/drawing/2014/main" id="{EA2820F4-39A2-5642-A9A3-08E48D94C97D}"/>
              </a:ext>
            </a:extLst>
          </p:cNvPr>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6932565" y="5640561"/>
            <a:ext cx="1483696" cy="1062267"/>
          </a:xfrm>
          <a:prstGeom prst="rect">
            <a:avLst/>
          </a:prstGeom>
          <a:noFill/>
          <a:ln>
            <a:noFill/>
          </a:ln>
        </p:spPr>
      </p:pic>
      <p:pic>
        <p:nvPicPr>
          <p:cNvPr id="80" name="Google Shape;417;p35">
            <a:extLst>
              <a:ext uri="{FF2B5EF4-FFF2-40B4-BE49-F238E27FC236}">
                <a16:creationId xmlns:a16="http://schemas.microsoft.com/office/drawing/2014/main" id="{98DEB6A7-4EEF-164E-ABF4-E46B44EB675D}"/>
              </a:ext>
            </a:extLst>
          </p:cNvPr>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8464459" y="5823017"/>
            <a:ext cx="1124069" cy="699080"/>
          </a:xfrm>
          <a:prstGeom prst="rect">
            <a:avLst/>
          </a:prstGeom>
          <a:noFill/>
          <a:ln>
            <a:noFill/>
          </a:ln>
        </p:spPr>
      </p:pic>
      <p:pic>
        <p:nvPicPr>
          <p:cNvPr id="81" name="Google Shape;418;p35">
            <a:extLst>
              <a:ext uri="{FF2B5EF4-FFF2-40B4-BE49-F238E27FC236}">
                <a16:creationId xmlns:a16="http://schemas.microsoft.com/office/drawing/2014/main" id="{796C28BB-8C42-2548-BB0C-1EBED23FB885}"/>
              </a:ext>
            </a:extLst>
          </p:cNvPr>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9769589" y="5721107"/>
            <a:ext cx="1203268" cy="962614"/>
          </a:xfrm>
          <a:prstGeom prst="rect">
            <a:avLst/>
          </a:prstGeom>
          <a:noFill/>
          <a:ln>
            <a:noFill/>
          </a:ln>
        </p:spPr>
      </p:pic>
      <p:pic>
        <p:nvPicPr>
          <p:cNvPr id="82" name="Google Shape;420;p35">
            <a:extLst>
              <a:ext uri="{FF2B5EF4-FFF2-40B4-BE49-F238E27FC236}">
                <a16:creationId xmlns:a16="http://schemas.microsoft.com/office/drawing/2014/main" id="{9536BBAB-826C-CF45-94C2-7448A08CF1D2}"/>
              </a:ext>
            </a:extLst>
          </p:cNvPr>
          <p:cNvPicPr preferRelativeResize="0"/>
          <p:nvPr/>
        </p:nvPicPr>
        <p:blipFill>
          <a:blip r:embed="rId33" cstate="screen">
            <a:alphaModFix/>
            <a:extLst>
              <a:ext uri="{28A0092B-C50C-407E-A947-70E740481C1C}">
                <a14:useLocalDpi xmlns:a14="http://schemas.microsoft.com/office/drawing/2010/main"/>
              </a:ext>
            </a:extLst>
          </a:blip>
          <a:stretch>
            <a:fillRect/>
          </a:stretch>
        </p:blipFill>
        <p:spPr>
          <a:xfrm>
            <a:off x="11103814" y="5734955"/>
            <a:ext cx="715449" cy="838131"/>
          </a:xfrm>
          <a:prstGeom prst="rect">
            <a:avLst/>
          </a:prstGeom>
          <a:noFill/>
          <a:ln>
            <a:noFill/>
          </a:ln>
        </p:spPr>
      </p:pic>
      <p:pic>
        <p:nvPicPr>
          <p:cNvPr id="83" name="Picture 82" descr="A close up of a sign&#10;&#10;Description automatically generated">
            <a:extLst>
              <a:ext uri="{FF2B5EF4-FFF2-40B4-BE49-F238E27FC236}">
                <a16:creationId xmlns:a16="http://schemas.microsoft.com/office/drawing/2014/main" id="{93646C84-1E37-1C4B-8D10-7295DF41459F}"/>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431754" y="1859699"/>
            <a:ext cx="915720" cy="915720"/>
          </a:xfrm>
          <a:prstGeom prst="rect">
            <a:avLst/>
          </a:prstGeom>
        </p:spPr>
      </p:pic>
      <p:pic>
        <p:nvPicPr>
          <p:cNvPr id="85" name="Picture 84" descr="Logo&#10;&#10;Description automatically generated">
            <a:extLst>
              <a:ext uri="{FF2B5EF4-FFF2-40B4-BE49-F238E27FC236}">
                <a16:creationId xmlns:a16="http://schemas.microsoft.com/office/drawing/2014/main" id="{DEA2C52E-B314-884F-8D29-152B59E1BBD2}"/>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427982" y="2860823"/>
            <a:ext cx="682564" cy="769626"/>
          </a:xfrm>
          <a:prstGeom prst="rect">
            <a:avLst/>
          </a:prstGeom>
        </p:spPr>
      </p:pic>
      <p:pic>
        <p:nvPicPr>
          <p:cNvPr id="86" name="Picture 85" descr="Logo&#10;&#10;Description automatically generated">
            <a:extLst>
              <a:ext uri="{FF2B5EF4-FFF2-40B4-BE49-F238E27FC236}">
                <a16:creationId xmlns:a16="http://schemas.microsoft.com/office/drawing/2014/main" id="{5680FA0C-E38C-CE45-B22F-7008A51C4B12}"/>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235565" y="4682311"/>
            <a:ext cx="877922" cy="873552"/>
          </a:xfrm>
          <a:prstGeom prst="rect">
            <a:avLst/>
          </a:prstGeom>
        </p:spPr>
      </p:pic>
      <p:pic>
        <p:nvPicPr>
          <p:cNvPr id="87" name="Picture 86" descr="A picture containing logo&#10;&#10;Description automatically generated">
            <a:extLst>
              <a:ext uri="{FF2B5EF4-FFF2-40B4-BE49-F238E27FC236}">
                <a16:creationId xmlns:a16="http://schemas.microsoft.com/office/drawing/2014/main" id="{1E1D8749-3641-204C-8A4A-1408EA9ED9C9}"/>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305927" y="2889615"/>
            <a:ext cx="512700" cy="757738"/>
          </a:xfrm>
          <a:prstGeom prst="rect">
            <a:avLst/>
          </a:prstGeom>
        </p:spPr>
      </p:pic>
      <p:pic>
        <p:nvPicPr>
          <p:cNvPr id="88" name="Picture 87" descr="Logo&#10;&#10;Description automatically generated">
            <a:extLst>
              <a:ext uri="{FF2B5EF4-FFF2-40B4-BE49-F238E27FC236}">
                <a16:creationId xmlns:a16="http://schemas.microsoft.com/office/drawing/2014/main" id="{773DFA69-5755-BE42-BE94-131B8C30A08D}"/>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261985" y="5884185"/>
            <a:ext cx="961149" cy="649790"/>
          </a:xfrm>
          <a:prstGeom prst="rect">
            <a:avLst/>
          </a:prstGeom>
        </p:spPr>
      </p:pic>
      <p:pic>
        <p:nvPicPr>
          <p:cNvPr id="89" name="Picture 88" descr="Logo&#10;&#10;Description automatically generated">
            <a:extLst>
              <a:ext uri="{FF2B5EF4-FFF2-40B4-BE49-F238E27FC236}">
                <a16:creationId xmlns:a16="http://schemas.microsoft.com/office/drawing/2014/main" id="{E1A8A84E-8B11-7D41-906E-D24057B1CB8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3653635" y="1870093"/>
            <a:ext cx="929516" cy="929516"/>
          </a:xfrm>
          <a:prstGeom prst="rect">
            <a:avLst/>
          </a:prstGeom>
        </p:spPr>
      </p:pic>
      <p:pic>
        <p:nvPicPr>
          <p:cNvPr id="90" name="Picture 89" descr="Logo&#10;&#10;Description automatically generated">
            <a:extLst>
              <a:ext uri="{FF2B5EF4-FFF2-40B4-BE49-F238E27FC236}">
                <a16:creationId xmlns:a16="http://schemas.microsoft.com/office/drawing/2014/main" id="{45917DCD-E3BB-3C40-918E-616586352880}"/>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5931572" y="2905301"/>
            <a:ext cx="781462" cy="805882"/>
          </a:xfrm>
          <a:prstGeom prst="rect">
            <a:avLst/>
          </a:prstGeom>
        </p:spPr>
      </p:pic>
      <p:pic>
        <p:nvPicPr>
          <p:cNvPr id="4" name="Picture 3" descr="Logo&#10;&#10;Description automatically generated">
            <a:extLst>
              <a:ext uri="{FF2B5EF4-FFF2-40B4-BE49-F238E27FC236}">
                <a16:creationId xmlns:a16="http://schemas.microsoft.com/office/drawing/2014/main" id="{8713F3D9-3079-E843-B41E-6C9DF8D3ACE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207453" y="1814536"/>
            <a:ext cx="985856" cy="985856"/>
          </a:xfrm>
          <a:prstGeom prst="rect">
            <a:avLst/>
          </a:prstGeom>
        </p:spPr>
      </p:pic>
      <p:pic>
        <p:nvPicPr>
          <p:cNvPr id="6" name="Picture 5" descr="Logo&#10;&#10;Description automatically generated">
            <a:extLst>
              <a:ext uri="{FF2B5EF4-FFF2-40B4-BE49-F238E27FC236}">
                <a16:creationId xmlns:a16="http://schemas.microsoft.com/office/drawing/2014/main" id="{3FD31CBE-3C33-874F-A0A1-B0B867BBE70F}"/>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9830254" y="2839796"/>
            <a:ext cx="591532" cy="83215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3EEB362C-2CD2-3447-87BF-61935E52AAB7}"/>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606526" y="5756968"/>
            <a:ext cx="669810" cy="785456"/>
          </a:xfrm>
          <a:prstGeom prst="rect">
            <a:avLst/>
          </a:prstGeom>
        </p:spPr>
      </p:pic>
      <p:pic>
        <p:nvPicPr>
          <p:cNvPr id="5" name="Picture 4">
            <a:extLst>
              <a:ext uri="{FF2B5EF4-FFF2-40B4-BE49-F238E27FC236}">
                <a16:creationId xmlns:a16="http://schemas.microsoft.com/office/drawing/2014/main" id="{0A99A682-8AD6-2924-D040-C1835DAA46FD}"/>
              </a:ext>
            </a:extLst>
          </p:cNvPr>
          <p:cNvPicPr>
            <a:picLocks noChangeAspect="1"/>
          </p:cNvPicPr>
          <p:nvPr/>
        </p:nvPicPr>
        <p:blipFill>
          <a:blip r:embed="rId44"/>
          <a:stretch>
            <a:fillRect/>
          </a:stretch>
        </p:blipFill>
        <p:spPr>
          <a:xfrm>
            <a:off x="5699438" y="3889187"/>
            <a:ext cx="793124" cy="793124"/>
          </a:xfrm>
          <a:prstGeom prst="rect">
            <a:avLst/>
          </a:prstGeom>
        </p:spPr>
      </p:pic>
      <p:pic>
        <p:nvPicPr>
          <p:cNvPr id="9" name="Picture 8">
            <a:extLst>
              <a:ext uri="{FF2B5EF4-FFF2-40B4-BE49-F238E27FC236}">
                <a16:creationId xmlns:a16="http://schemas.microsoft.com/office/drawing/2014/main" id="{E65CFF34-391D-7CF6-5B74-2D71AEBECACC}"/>
              </a:ext>
            </a:extLst>
          </p:cNvPr>
          <p:cNvPicPr>
            <a:picLocks noChangeAspect="1"/>
          </p:cNvPicPr>
          <p:nvPr/>
        </p:nvPicPr>
        <p:blipFill>
          <a:blip r:embed="rId45"/>
          <a:stretch>
            <a:fillRect/>
          </a:stretch>
        </p:blipFill>
        <p:spPr>
          <a:xfrm>
            <a:off x="10936082" y="4641930"/>
            <a:ext cx="1062650" cy="885542"/>
          </a:xfrm>
          <a:prstGeom prst="rect">
            <a:avLst/>
          </a:prstGeom>
        </p:spPr>
      </p:pic>
      <p:pic>
        <p:nvPicPr>
          <p:cNvPr id="7" name="Picture 6" descr="Logo, company name&#10;&#10;Description automatically generated">
            <a:extLst>
              <a:ext uri="{FF2B5EF4-FFF2-40B4-BE49-F238E27FC236}">
                <a16:creationId xmlns:a16="http://schemas.microsoft.com/office/drawing/2014/main" id="{141F7AF6-1CB5-1D48-AAFF-A31CA172BB80}"/>
              </a:ext>
            </a:extLst>
          </p:cNvPr>
          <p:cNvPicPr>
            <a:picLocks noChangeAspect="1"/>
          </p:cNvPicPr>
          <p:nvPr/>
        </p:nvPicPr>
        <p:blipFill>
          <a:blip r:embed="rId46"/>
          <a:stretch>
            <a:fillRect/>
          </a:stretch>
        </p:blipFill>
        <p:spPr>
          <a:xfrm>
            <a:off x="11016907" y="2799609"/>
            <a:ext cx="840072" cy="812202"/>
          </a:xfrm>
          <a:prstGeom prst="rect">
            <a:avLst/>
          </a:prstGeom>
        </p:spPr>
      </p:pic>
    </p:spTree>
    <p:extLst>
      <p:ext uri="{BB962C8B-B14F-4D97-AF65-F5344CB8AC3E}">
        <p14:creationId xmlns:p14="http://schemas.microsoft.com/office/powerpoint/2010/main" val="1552381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154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C89E9-53F1-F24D-92A2-B23915ED60BC}"/>
              </a:ext>
            </a:extLst>
          </p:cNvPr>
          <p:cNvSpPr>
            <a:spLocks noGrp="1"/>
          </p:cNvSpPr>
          <p:nvPr>
            <p:ph type="title"/>
          </p:nvPr>
        </p:nvSpPr>
        <p:spPr>
          <a:xfrm>
            <a:off x="838200" y="-1"/>
            <a:ext cx="10515600" cy="1018573"/>
          </a:xfrm>
        </p:spPr>
        <p:txBody>
          <a:bodyPr/>
          <a:lstStyle/>
          <a:p>
            <a:r>
              <a:rPr lang="en-US"/>
              <a:t>Terminals and Ports</a:t>
            </a:r>
          </a:p>
        </p:txBody>
      </p:sp>
      <p:sp>
        <p:nvSpPr>
          <p:cNvPr id="3" name="Text Placeholder 2">
            <a:extLst>
              <a:ext uri="{FF2B5EF4-FFF2-40B4-BE49-F238E27FC236}">
                <a16:creationId xmlns:a16="http://schemas.microsoft.com/office/drawing/2014/main" id="{2944C724-CFF3-3447-A524-1A3A71C5C52D}"/>
              </a:ext>
            </a:extLst>
          </p:cNvPr>
          <p:cNvSpPr>
            <a:spLocks noGrp="1"/>
          </p:cNvSpPr>
          <p:nvPr>
            <p:ph type="body" idx="1"/>
          </p:nvPr>
        </p:nvSpPr>
        <p:spPr>
          <a:xfrm>
            <a:off x="838199" y="1350499"/>
            <a:ext cx="10373140" cy="4800920"/>
          </a:xfrm>
        </p:spPr>
        <p:txBody>
          <a:bodyPr>
            <a:noAutofit/>
          </a:bodyPr>
          <a:lstStyle/>
          <a:p>
            <a:r>
              <a:rPr lang="en-US" sz="2400"/>
              <a:t>Strategically located, barge-served terminals with access ​to major U.S. coastal and ​inland waterways​</a:t>
            </a:r>
          </a:p>
          <a:p>
            <a:r>
              <a:rPr lang="en-US" sz="2400"/>
              <a:t>Transloading</a:t>
            </a:r>
          </a:p>
          <a:p>
            <a:r>
              <a:rPr lang="en-US" sz="2400"/>
              <a:t>Bulk, breakbulk, containers, liquids, and project cargo</a:t>
            </a:r>
          </a:p>
          <a:p>
            <a:r>
              <a:rPr lang="en-US" sz="2400"/>
              <a:t>Cargo handling and stevedoring</a:t>
            </a:r>
          </a:p>
          <a:p>
            <a:r>
              <a:rPr lang="en-US" sz="2400"/>
              <a:t>Material processing: bag, crush, blend, mix, bundle, or wrap</a:t>
            </a:r>
          </a:p>
          <a:p>
            <a:r>
              <a:rPr lang="en-US" sz="2400"/>
              <a:t>Specialized equipment to handle a variety of commodities</a:t>
            </a:r>
          </a:p>
          <a:p>
            <a:r>
              <a:rPr lang="en-US" sz="2400"/>
              <a:t>Inventory management</a:t>
            </a:r>
          </a:p>
          <a:p>
            <a:r>
              <a:rPr lang="en-US" sz="2400"/>
              <a:t>Final-mile service</a:t>
            </a:r>
          </a:p>
          <a:p>
            <a:endParaRPr lang="en-US" sz="2400"/>
          </a:p>
        </p:txBody>
      </p:sp>
    </p:spTree>
    <p:extLst>
      <p:ext uri="{BB962C8B-B14F-4D97-AF65-F5344CB8AC3E}">
        <p14:creationId xmlns:p14="http://schemas.microsoft.com/office/powerpoint/2010/main" val="57286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72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3641-FE16-894B-92C5-8F60D430041F}"/>
              </a:ext>
            </a:extLst>
          </p:cNvPr>
          <p:cNvSpPr>
            <a:spLocks noGrp="1"/>
          </p:cNvSpPr>
          <p:nvPr>
            <p:ph type="title"/>
          </p:nvPr>
        </p:nvSpPr>
        <p:spPr>
          <a:xfrm>
            <a:off x="838200" y="-1"/>
            <a:ext cx="10515600" cy="1018573"/>
          </a:xfrm>
        </p:spPr>
        <p:txBody>
          <a:bodyPr/>
          <a:lstStyle/>
          <a:p>
            <a:r>
              <a:rPr lang="en-US"/>
              <a:t>Repair, Inspection and Cleaning</a:t>
            </a:r>
          </a:p>
        </p:txBody>
      </p:sp>
      <p:sp>
        <p:nvSpPr>
          <p:cNvPr id="3" name="Text Placeholder 2">
            <a:extLst>
              <a:ext uri="{FF2B5EF4-FFF2-40B4-BE49-F238E27FC236}">
                <a16:creationId xmlns:a16="http://schemas.microsoft.com/office/drawing/2014/main" id="{4715A5D7-03C7-B744-A7B6-6AEA7D89292E}"/>
              </a:ext>
            </a:extLst>
          </p:cNvPr>
          <p:cNvSpPr>
            <a:spLocks noGrp="1"/>
          </p:cNvSpPr>
          <p:nvPr>
            <p:ph type="body" idx="1"/>
          </p:nvPr>
        </p:nvSpPr>
        <p:spPr>
          <a:xfrm>
            <a:off x="838200" y="1337870"/>
            <a:ext cx="11075504" cy="5048861"/>
          </a:xfrm>
        </p:spPr>
        <p:txBody>
          <a:bodyPr>
            <a:normAutofit/>
          </a:bodyPr>
          <a:lstStyle/>
          <a:p>
            <a:pPr marL="50800" indent="0">
              <a:buNone/>
            </a:pPr>
            <a:r>
              <a:rPr lang="en-US"/>
              <a:t>Watco has decades of experience in freight and tank car repair and maintenance. Services range from FRA maintenance programs, car conversions, and wreck repair to regulation tank car services and retrofits.</a:t>
            </a:r>
          </a:p>
          <a:p>
            <a:r>
              <a:rPr lang="en-US"/>
              <a:t>AAR-certified team</a:t>
            </a:r>
          </a:p>
          <a:p>
            <a:r>
              <a:rPr lang="en-US"/>
              <a:t>Railcar repair shops</a:t>
            </a:r>
          </a:p>
          <a:p>
            <a:r>
              <a:rPr lang="en-US"/>
              <a:t>Mobile repair</a:t>
            </a:r>
          </a:p>
          <a:p>
            <a:r>
              <a:rPr lang="en-US"/>
              <a:t>Dedicated repair</a:t>
            </a:r>
          </a:p>
        </p:txBody>
      </p:sp>
    </p:spTree>
    <p:extLst>
      <p:ext uri="{BB962C8B-B14F-4D97-AF65-F5344CB8AC3E}">
        <p14:creationId xmlns:p14="http://schemas.microsoft.com/office/powerpoint/2010/main" val="361252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25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3641-FE16-894B-92C5-8F60D430041F}"/>
              </a:ext>
            </a:extLst>
          </p:cNvPr>
          <p:cNvSpPr>
            <a:spLocks noGrp="1"/>
          </p:cNvSpPr>
          <p:nvPr>
            <p:ph type="title"/>
          </p:nvPr>
        </p:nvSpPr>
        <p:spPr>
          <a:xfrm>
            <a:off x="838200" y="-1"/>
            <a:ext cx="10515600" cy="1018573"/>
          </a:xfrm>
        </p:spPr>
        <p:txBody>
          <a:bodyPr>
            <a:normAutofit fontScale="90000"/>
          </a:bodyPr>
          <a:lstStyle/>
          <a:p>
            <a:r>
              <a:rPr lang="en-US"/>
              <a:t>Unbiased, Comprehensive Third-Party Logistics</a:t>
            </a:r>
          </a:p>
        </p:txBody>
      </p:sp>
      <p:sp>
        <p:nvSpPr>
          <p:cNvPr id="3" name="Text Placeholder 2">
            <a:extLst>
              <a:ext uri="{FF2B5EF4-FFF2-40B4-BE49-F238E27FC236}">
                <a16:creationId xmlns:a16="http://schemas.microsoft.com/office/drawing/2014/main" id="{4715A5D7-03C7-B744-A7B6-6AEA7D89292E}"/>
              </a:ext>
            </a:extLst>
          </p:cNvPr>
          <p:cNvSpPr>
            <a:spLocks noGrp="1"/>
          </p:cNvSpPr>
          <p:nvPr>
            <p:ph type="body" idx="1"/>
          </p:nvPr>
        </p:nvSpPr>
        <p:spPr>
          <a:xfrm>
            <a:off x="838200" y="1337870"/>
            <a:ext cx="10515600" cy="5048861"/>
          </a:xfrm>
        </p:spPr>
        <p:txBody>
          <a:bodyPr>
            <a:normAutofit/>
          </a:bodyPr>
          <a:lstStyle/>
          <a:p>
            <a:r>
              <a:rPr lang="en-US"/>
              <a:t>Domestic transportation </a:t>
            </a:r>
          </a:p>
          <a:p>
            <a:r>
              <a:rPr lang="en-US"/>
              <a:t>International transportation management </a:t>
            </a:r>
          </a:p>
          <a:p>
            <a:r>
              <a:rPr lang="en-US"/>
              <a:t>Warehouse management, including indoor and outdoor storage </a:t>
            </a:r>
          </a:p>
          <a:p>
            <a:r>
              <a:rPr lang="en-US"/>
              <a:t>Supply chain optimization </a:t>
            </a:r>
          </a:p>
          <a:p>
            <a:r>
              <a:rPr lang="en-US"/>
              <a:t>Diverse freight from cartons to heavy-duty industrial components </a:t>
            </a:r>
          </a:p>
          <a:p>
            <a:r>
              <a:rPr lang="en-US"/>
              <a:t>Oversized component and equipment movement </a:t>
            </a:r>
          </a:p>
          <a:p>
            <a:endParaRPr lang="en-US"/>
          </a:p>
        </p:txBody>
      </p:sp>
    </p:spTree>
    <p:extLst>
      <p:ext uri="{BB962C8B-B14F-4D97-AF65-F5344CB8AC3E}">
        <p14:creationId xmlns:p14="http://schemas.microsoft.com/office/powerpoint/2010/main" val="3855037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412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3641-FE16-894B-92C5-8F60D430041F}"/>
              </a:ext>
            </a:extLst>
          </p:cNvPr>
          <p:cNvSpPr>
            <a:spLocks noGrp="1"/>
          </p:cNvSpPr>
          <p:nvPr>
            <p:ph type="title"/>
          </p:nvPr>
        </p:nvSpPr>
        <p:spPr>
          <a:xfrm>
            <a:off x="838200" y="-1"/>
            <a:ext cx="10515600" cy="1018573"/>
          </a:xfrm>
        </p:spPr>
        <p:txBody>
          <a:bodyPr>
            <a:normAutofit/>
          </a:bodyPr>
          <a:lstStyle/>
          <a:p>
            <a:r>
              <a:rPr lang="en-US"/>
              <a:t>Design and Engineering</a:t>
            </a:r>
          </a:p>
        </p:txBody>
      </p:sp>
      <p:sp>
        <p:nvSpPr>
          <p:cNvPr id="3" name="Text Placeholder 2">
            <a:extLst>
              <a:ext uri="{FF2B5EF4-FFF2-40B4-BE49-F238E27FC236}">
                <a16:creationId xmlns:a16="http://schemas.microsoft.com/office/drawing/2014/main" id="{4715A5D7-03C7-B744-A7B6-6AEA7D89292E}"/>
              </a:ext>
            </a:extLst>
          </p:cNvPr>
          <p:cNvSpPr>
            <a:spLocks noGrp="1"/>
          </p:cNvSpPr>
          <p:nvPr>
            <p:ph type="body" idx="1"/>
          </p:nvPr>
        </p:nvSpPr>
        <p:spPr>
          <a:xfrm>
            <a:off x="838201" y="1337870"/>
            <a:ext cx="5632172" cy="5048861"/>
          </a:xfrm>
        </p:spPr>
        <p:txBody>
          <a:bodyPr>
            <a:normAutofit fontScale="92500" lnSpcReduction="10000"/>
          </a:bodyPr>
          <a:lstStyle/>
          <a:p>
            <a:r>
              <a:rPr lang="en-US"/>
              <a:t>Track and terminal design </a:t>
            </a:r>
          </a:p>
          <a:p>
            <a:r>
              <a:rPr lang="en-US"/>
              <a:t>Civil, mechanical, electrical, structural, geotechnical, maritime, and industrial engineering </a:t>
            </a:r>
          </a:p>
          <a:p>
            <a:r>
              <a:rPr lang="en-US"/>
              <a:t>Construction management </a:t>
            </a:r>
          </a:p>
          <a:p>
            <a:r>
              <a:rPr lang="en-US"/>
              <a:t>Surveying, environmental studies, and permitting </a:t>
            </a:r>
          </a:p>
          <a:p>
            <a:r>
              <a:rPr lang="en-US"/>
              <a:t>Estimating and scheduling </a:t>
            </a:r>
          </a:p>
          <a:p>
            <a:r>
              <a:rPr lang="en-US"/>
              <a:t>Procurement assistance </a:t>
            </a:r>
          </a:p>
          <a:p>
            <a:r>
              <a:rPr lang="en-US"/>
              <a:t>Federal, state, and local funding support </a:t>
            </a:r>
          </a:p>
          <a:p>
            <a:r>
              <a:rPr lang="en-US"/>
              <a:t>Project management </a:t>
            </a:r>
          </a:p>
          <a:p>
            <a:endParaRPr lang="en-US"/>
          </a:p>
        </p:txBody>
      </p:sp>
      <p:pic>
        <p:nvPicPr>
          <p:cNvPr id="4" name="Picture 3" descr="A picture containing tree, outdoor, construction, wood&#10;&#10;Description automatically generated">
            <a:extLst>
              <a:ext uri="{FF2B5EF4-FFF2-40B4-BE49-F238E27FC236}">
                <a16:creationId xmlns:a16="http://schemas.microsoft.com/office/drawing/2014/main" id="{FCC2203A-722C-3B4D-809A-DC075FAE64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69927" y="1140314"/>
            <a:ext cx="5322072" cy="5517916"/>
          </a:xfrm>
          <a:prstGeom prst="rect">
            <a:avLst/>
          </a:prstGeom>
        </p:spPr>
      </p:pic>
    </p:spTree>
    <p:extLst>
      <p:ext uri="{BB962C8B-B14F-4D97-AF65-F5344CB8AC3E}">
        <p14:creationId xmlns:p14="http://schemas.microsoft.com/office/powerpoint/2010/main" val="205619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3641-FE16-894B-92C5-8F60D430041F}"/>
              </a:ext>
            </a:extLst>
          </p:cNvPr>
          <p:cNvSpPr>
            <a:spLocks noGrp="1"/>
          </p:cNvSpPr>
          <p:nvPr>
            <p:ph type="title"/>
          </p:nvPr>
        </p:nvSpPr>
        <p:spPr>
          <a:xfrm>
            <a:off x="838200" y="-1"/>
            <a:ext cx="10515600" cy="1018573"/>
          </a:xfrm>
        </p:spPr>
        <p:txBody>
          <a:bodyPr>
            <a:normAutofit/>
          </a:bodyPr>
          <a:lstStyle/>
          <a:p>
            <a:r>
              <a:rPr lang="en-US"/>
              <a:t>Real Estate and Industrial Development</a:t>
            </a:r>
          </a:p>
        </p:txBody>
      </p:sp>
      <p:sp>
        <p:nvSpPr>
          <p:cNvPr id="3" name="Text Placeholder 2">
            <a:extLst>
              <a:ext uri="{FF2B5EF4-FFF2-40B4-BE49-F238E27FC236}">
                <a16:creationId xmlns:a16="http://schemas.microsoft.com/office/drawing/2014/main" id="{4715A5D7-03C7-B744-A7B6-6AEA7D89292E}"/>
              </a:ext>
            </a:extLst>
          </p:cNvPr>
          <p:cNvSpPr>
            <a:spLocks noGrp="1"/>
          </p:cNvSpPr>
          <p:nvPr>
            <p:ph type="body" idx="1"/>
          </p:nvPr>
        </p:nvSpPr>
        <p:spPr>
          <a:xfrm>
            <a:off x="838200" y="1337871"/>
            <a:ext cx="5098774" cy="4824390"/>
          </a:xfrm>
        </p:spPr>
        <p:txBody>
          <a:bodyPr>
            <a:normAutofit lnSpcReduction="10000"/>
          </a:bodyPr>
          <a:lstStyle/>
          <a:p>
            <a:r>
              <a:rPr lang="en-US"/>
              <a:t>Property sales, acquisition, and leasing </a:t>
            </a:r>
          </a:p>
          <a:p>
            <a:r>
              <a:rPr lang="en-US"/>
              <a:t>Permits — utilities (pipelines, wire lines, fiber optics, </a:t>
            </a:r>
            <a:br>
              <a:rPr lang="en-US"/>
            </a:br>
            <a:r>
              <a:rPr lang="en-US"/>
              <a:t>cable crossings), grade crossings (public and private road crossings), and </a:t>
            </a:r>
            <a:br>
              <a:rPr lang="en-US"/>
            </a:br>
            <a:r>
              <a:rPr lang="en-US"/>
              <a:t>property access (digging, drilling, surveys, or environmental analysis) </a:t>
            </a:r>
          </a:p>
          <a:p>
            <a:r>
              <a:rPr lang="en-US"/>
              <a:t>Land asset development </a:t>
            </a:r>
          </a:p>
          <a:p>
            <a:r>
              <a:rPr lang="en-US"/>
              <a:t>Site location services </a:t>
            </a:r>
          </a:p>
          <a:p>
            <a:endParaRPr lang="en-US"/>
          </a:p>
        </p:txBody>
      </p:sp>
    </p:spTree>
    <p:extLst>
      <p:ext uri="{BB962C8B-B14F-4D97-AF65-F5344CB8AC3E}">
        <p14:creationId xmlns:p14="http://schemas.microsoft.com/office/powerpoint/2010/main" val="397431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85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9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70BB-7330-D44D-8297-9EA18F4A0AA4}"/>
              </a:ext>
            </a:extLst>
          </p:cNvPr>
          <p:cNvSpPr>
            <a:spLocks noGrp="1"/>
          </p:cNvSpPr>
          <p:nvPr>
            <p:ph type="title"/>
          </p:nvPr>
        </p:nvSpPr>
        <p:spPr/>
        <p:txBody>
          <a:bodyPr>
            <a:normAutofit/>
          </a:bodyPr>
          <a:lstStyle/>
          <a:p>
            <a:r>
              <a:rPr lang="en-US" dirty="0"/>
              <a:t>Missouri River Terminal</a:t>
            </a:r>
          </a:p>
        </p:txBody>
      </p:sp>
      <p:sp>
        <p:nvSpPr>
          <p:cNvPr id="5" name="Text Placeholder 4">
            <a:extLst>
              <a:ext uri="{FF2B5EF4-FFF2-40B4-BE49-F238E27FC236}">
                <a16:creationId xmlns:a16="http://schemas.microsoft.com/office/drawing/2014/main" id="{BF115899-F5C5-4CFF-8372-55700014418B}"/>
              </a:ext>
            </a:extLst>
          </p:cNvPr>
          <p:cNvSpPr>
            <a:spLocks noGrp="1"/>
          </p:cNvSpPr>
          <p:nvPr>
            <p:ph type="body" idx="1"/>
          </p:nvPr>
        </p:nvSpPr>
        <p:spPr>
          <a:xfrm>
            <a:off x="243840" y="1253330"/>
            <a:ext cx="5535168" cy="5357781"/>
          </a:xfrm>
        </p:spPr>
        <p:txBody>
          <a:bodyPr>
            <a:normAutofit lnSpcReduction="10000"/>
          </a:bodyPr>
          <a:lstStyle/>
          <a:p>
            <a:r>
              <a:rPr lang="en-US" dirty="0"/>
              <a:t>Keys for success (Classic PPP)</a:t>
            </a:r>
          </a:p>
          <a:p>
            <a:pPr lvl="1"/>
            <a:r>
              <a:rPr lang="en-US" dirty="0"/>
              <a:t>Must have pro-business Port Authority</a:t>
            </a:r>
          </a:p>
          <a:p>
            <a:pPr lvl="1"/>
            <a:r>
              <a:rPr lang="en-US" dirty="0"/>
              <a:t>Must have customers/users' engagement</a:t>
            </a:r>
          </a:p>
          <a:p>
            <a:pPr lvl="1"/>
            <a:r>
              <a:rPr lang="en-US" dirty="0"/>
              <a:t>Decision on an Operator based on needs of facility</a:t>
            </a:r>
          </a:p>
          <a:p>
            <a:pPr lvl="2"/>
            <a:r>
              <a:rPr lang="en-US" dirty="0"/>
              <a:t>Clearly defined objectives and priorities</a:t>
            </a:r>
          </a:p>
          <a:p>
            <a:r>
              <a:rPr lang="en-US" dirty="0"/>
              <a:t>Operator Needs</a:t>
            </a:r>
          </a:p>
          <a:p>
            <a:pPr lvl="1"/>
            <a:r>
              <a:rPr lang="en-US" dirty="0"/>
              <a:t>Financial Model that meets Internal Rate of Return</a:t>
            </a:r>
          </a:p>
          <a:p>
            <a:pPr lvl="1"/>
            <a:r>
              <a:rPr lang="en-US" dirty="0"/>
              <a:t>Clearly defined objectives and priorities</a:t>
            </a:r>
          </a:p>
          <a:p>
            <a:pPr lvl="1"/>
            <a:r>
              <a:rPr lang="en-US" dirty="0"/>
              <a:t>Measures of Success/Performance</a:t>
            </a:r>
          </a:p>
          <a:p>
            <a:pPr lvl="1"/>
            <a:endParaRPr lang="en-US" dirty="0"/>
          </a:p>
          <a:p>
            <a:pPr lvl="1"/>
            <a:endParaRPr lang="en-US" dirty="0"/>
          </a:p>
          <a:p>
            <a:pPr lvl="1"/>
            <a:endParaRPr lang="en-US" dirty="0"/>
          </a:p>
        </p:txBody>
      </p:sp>
      <p:pic>
        <p:nvPicPr>
          <p:cNvPr id="10" name="Picture 9">
            <a:extLst>
              <a:ext uri="{FF2B5EF4-FFF2-40B4-BE49-F238E27FC236}">
                <a16:creationId xmlns:a16="http://schemas.microsoft.com/office/drawing/2014/main" id="{AFAEA985-AD3F-47DF-80CE-F4407646C82E}"/>
              </a:ext>
            </a:extLst>
          </p:cNvPr>
          <p:cNvPicPr>
            <a:picLocks noChangeAspect="1"/>
          </p:cNvPicPr>
          <p:nvPr/>
        </p:nvPicPr>
        <p:blipFill>
          <a:blip r:embed="rId3"/>
          <a:stretch>
            <a:fillRect/>
          </a:stretch>
        </p:blipFill>
        <p:spPr>
          <a:xfrm>
            <a:off x="6519637" y="1146966"/>
            <a:ext cx="5672363" cy="5464145"/>
          </a:xfrm>
          <a:prstGeom prst="rect">
            <a:avLst/>
          </a:prstGeom>
        </p:spPr>
      </p:pic>
    </p:spTree>
    <p:extLst>
      <p:ext uri="{BB962C8B-B14F-4D97-AF65-F5344CB8AC3E}">
        <p14:creationId xmlns:p14="http://schemas.microsoft.com/office/powerpoint/2010/main" val="2158299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70BB-7330-D44D-8297-9EA18F4A0AA4}"/>
              </a:ext>
            </a:extLst>
          </p:cNvPr>
          <p:cNvSpPr>
            <a:spLocks noGrp="1"/>
          </p:cNvSpPr>
          <p:nvPr>
            <p:ph type="title"/>
          </p:nvPr>
        </p:nvSpPr>
        <p:spPr/>
        <p:txBody>
          <a:bodyPr/>
          <a:lstStyle/>
          <a:p>
            <a:r>
              <a:rPr lang="en-US" dirty="0"/>
              <a:t>Heartland Port Authority - Rail</a:t>
            </a:r>
          </a:p>
        </p:txBody>
      </p:sp>
      <p:pic>
        <p:nvPicPr>
          <p:cNvPr id="12" name="Picture 11">
            <a:extLst>
              <a:ext uri="{FF2B5EF4-FFF2-40B4-BE49-F238E27FC236}">
                <a16:creationId xmlns:a16="http://schemas.microsoft.com/office/drawing/2014/main" id="{498A10D0-6A78-4E9F-AD85-A9C560DF7532}"/>
              </a:ext>
            </a:extLst>
          </p:cNvPr>
          <p:cNvPicPr>
            <a:picLocks noChangeAspect="1"/>
          </p:cNvPicPr>
          <p:nvPr/>
        </p:nvPicPr>
        <p:blipFill>
          <a:blip r:embed="rId3"/>
          <a:stretch>
            <a:fillRect/>
          </a:stretch>
        </p:blipFill>
        <p:spPr>
          <a:xfrm>
            <a:off x="0" y="1226004"/>
            <a:ext cx="12201382" cy="5055526"/>
          </a:xfrm>
          <a:prstGeom prst="rect">
            <a:avLst/>
          </a:prstGeom>
        </p:spPr>
      </p:pic>
    </p:spTree>
    <p:extLst>
      <p:ext uri="{BB962C8B-B14F-4D97-AF65-F5344CB8AC3E}">
        <p14:creationId xmlns:p14="http://schemas.microsoft.com/office/powerpoint/2010/main" val="1099565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DF8D-0906-4D7A-A820-CEDB04D6577E}"/>
              </a:ext>
            </a:extLst>
          </p:cNvPr>
          <p:cNvSpPr>
            <a:spLocks noGrp="1"/>
          </p:cNvSpPr>
          <p:nvPr>
            <p:ph type="title"/>
          </p:nvPr>
        </p:nvSpPr>
        <p:spPr/>
        <p:txBody>
          <a:bodyPr/>
          <a:lstStyle/>
          <a:p>
            <a:r>
              <a:rPr lang="en-US" dirty="0"/>
              <a:t>Inland Port Rail Facility – </a:t>
            </a:r>
            <a:r>
              <a:rPr lang="en-US" dirty="0" err="1"/>
              <a:t>Bagnell</a:t>
            </a:r>
            <a:r>
              <a:rPr lang="en-US" dirty="0"/>
              <a:t> Lead</a:t>
            </a:r>
          </a:p>
        </p:txBody>
      </p:sp>
      <p:sp>
        <p:nvSpPr>
          <p:cNvPr id="3" name="Text Placeholder 2">
            <a:extLst>
              <a:ext uri="{FF2B5EF4-FFF2-40B4-BE49-F238E27FC236}">
                <a16:creationId xmlns:a16="http://schemas.microsoft.com/office/drawing/2014/main" id="{E4CA6497-5363-485F-882A-BEFEBC2B14BA}"/>
              </a:ext>
            </a:extLst>
          </p:cNvPr>
          <p:cNvSpPr>
            <a:spLocks noGrp="1"/>
          </p:cNvSpPr>
          <p:nvPr>
            <p:ph type="body" idx="1"/>
          </p:nvPr>
        </p:nvSpPr>
        <p:spPr>
          <a:xfrm>
            <a:off x="512064" y="1216152"/>
            <a:ext cx="5583936" cy="5449824"/>
          </a:xfrm>
        </p:spPr>
        <p:txBody>
          <a:bodyPr/>
          <a:lstStyle/>
          <a:p>
            <a:r>
              <a:rPr lang="en-US" dirty="0"/>
              <a:t>Potential Lease/Acquisition</a:t>
            </a:r>
          </a:p>
          <a:p>
            <a:pPr lvl="1"/>
            <a:r>
              <a:rPr lang="en-US" dirty="0"/>
              <a:t>Union Pacific Open to Discussion</a:t>
            </a:r>
          </a:p>
          <a:p>
            <a:pPr lvl="1"/>
            <a:r>
              <a:rPr lang="en-US" dirty="0"/>
              <a:t>Benefits </a:t>
            </a:r>
          </a:p>
          <a:p>
            <a:r>
              <a:rPr lang="en-US" dirty="0"/>
              <a:t>Port Authority</a:t>
            </a:r>
          </a:p>
          <a:p>
            <a:pPr lvl="1"/>
            <a:r>
              <a:rPr lang="en-US" dirty="0"/>
              <a:t>Land/Site Location</a:t>
            </a:r>
          </a:p>
          <a:p>
            <a:pPr lvl="1"/>
            <a:r>
              <a:rPr lang="en-US" dirty="0"/>
              <a:t>Public Access</a:t>
            </a:r>
          </a:p>
          <a:p>
            <a:pPr lvl="1"/>
            <a:r>
              <a:rPr lang="en-US" dirty="0"/>
              <a:t>Transload</a:t>
            </a:r>
          </a:p>
          <a:p>
            <a:r>
              <a:rPr lang="en-US" dirty="0"/>
              <a:t>Customer Engagement</a:t>
            </a:r>
          </a:p>
          <a:p>
            <a:pPr lvl="1"/>
            <a:r>
              <a:rPr lang="en-US" dirty="0"/>
              <a:t>Owner- Current Users - </a:t>
            </a:r>
            <a:r>
              <a:rPr lang="en-US" dirty="0" err="1"/>
              <a:t>Delongs</a:t>
            </a:r>
            <a:endParaRPr lang="en-US" dirty="0"/>
          </a:p>
          <a:p>
            <a:pPr lvl="1"/>
            <a:r>
              <a:rPr lang="en-US" dirty="0"/>
              <a:t>Owner-Potential Users – Mid City Lumber/American Plastics</a:t>
            </a:r>
          </a:p>
          <a:p>
            <a:pPr lvl="1"/>
            <a:r>
              <a:rPr lang="en-US" dirty="0"/>
              <a:t>Future Owner User - </a:t>
            </a:r>
          </a:p>
          <a:p>
            <a:pPr marL="50800" indent="0">
              <a:buNone/>
            </a:pPr>
            <a:endParaRPr lang="en-US" dirty="0"/>
          </a:p>
        </p:txBody>
      </p:sp>
      <p:pic>
        <p:nvPicPr>
          <p:cNvPr id="5" name="Picture 4">
            <a:extLst>
              <a:ext uri="{FF2B5EF4-FFF2-40B4-BE49-F238E27FC236}">
                <a16:creationId xmlns:a16="http://schemas.microsoft.com/office/drawing/2014/main" id="{3EB3ABE5-3701-4FBB-91D4-1E4388ED12AC}"/>
              </a:ext>
            </a:extLst>
          </p:cNvPr>
          <p:cNvPicPr>
            <a:picLocks noChangeAspect="1"/>
          </p:cNvPicPr>
          <p:nvPr/>
        </p:nvPicPr>
        <p:blipFill>
          <a:blip r:embed="rId2"/>
          <a:stretch>
            <a:fillRect/>
          </a:stretch>
        </p:blipFill>
        <p:spPr>
          <a:xfrm>
            <a:off x="7039644" y="1144590"/>
            <a:ext cx="5152356" cy="5449824"/>
          </a:xfrm>
          <a:prstGeom prst="rect">
            <a:avLst/>
          </a:prstGeom>
        </p:spPr>
      </p:pic>
    </p:spTree>
    <p:extLst>
      <p:ext uri="{BB962C8B-B14F-4D97-AF65-F5344CB8AC3E}">
        <p14:creationId xmlns:p14="http://schemas.microsoft.com/office/powerpoint/2010/main" val="2451890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D7459C-2C27-3148-B3CF-0AE604F3CCC2}"/>
              </a:ext>
            </a:extLst>
          </p:cNvPr>
          <p:cNvSpPr>
            <a:spLocks noGrp="1"/>
          </p:cNvSpPr>
          <p:nvPr>
            <p:ph type="title"/>
          </p:nvPr>
        </p:nvSpPr>
        <p:spPr>
          <a:xfrm>
            <a:off x="270933" y="567159"/>
            <a:ext cx="11641667" cy="5798917"/>
          </a:xfrm>
        </p:spPr>
        <p:txBody>
          <a:bodyPr/>
          <a:lstStyle/>
          <a:p>
            <a:br>
              <a:rPr lang="en-US"/>
            </a:br>
            <a:br>
              <a:rPr lang="en-US"/>
            </a:br>
            <a:r>
              <a:rPr lang="en-US"/>
              <a:t>Watco is a single-source transportation and supply chain services company</a:t>
            </a:r>
            <a:br>
              <a:rPr lang="en-US"/>
            </a:br>
            <a:br>
              <a:rPr lang="en-US"/>
            </a:br>
            <a:endParaRPr lang="en-US"/>
          </a:p>
        </p:txBody>
      </p:sp>
    </p:spTree>
    <p:extLst>
      <p:ext uri="{BB962C8B-B14F-4D97-AF65-F5344CB8AC3E}">
        <p14:creationId xmlns:p14="http://schemas.microsoft.com/office/powerpoint/2010/main" val="2849314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txBox="1">
            <a:spLocks noGrp="1"/>
          </p:cNvSpPr>
          <p:nvPr>
            <p:ph type="title"/>
          </p:nvPr>
        </p:nvSpPr>
        <p:spPr>
          <a:xfrm>
            <a:off x="838200" y="251104"/>
            <a:ext cx="10515600" cy="1018573"/>
          </a:xfrm>
          <a:noFill/>
          <a:ln>
            <a:noFill/>
          </a:ln>
        </p:spPr>
        <p:txBody>
          <a:bodyPr spcFirstLastPara="1" wrap="square" lIns="91425" tIns="45700" rIns="91425" bIns="45700" anchor="ctr" anchorCtr="0">
            <a:normAutofit/>
          </a:bodyPr>
          <a:lstStyle/>
          <a:p>
            <a:pPr lvl="0"/>
            <a:r>
              <a:rPr lang="en-US" dirty="0"/>
              <a:t>Our Foundation Principles </a:t>
            </a:r>
            <a:r>
              <a:rPr lang="en-US" sz="1600" b="0" i="0" u="sng" dirty="0">
                <a:solidFill>
                  <a:srgbClr val="0563C1"/>
                </a:solidFill>
                <a:effectLst/>
                <a:latin typeface="Calibri" panose="020F0502020204030204" pitchFamily="34" charset="0"/>
                <a:hlinkClick r:id="rId3"/>
              </a:rPr>
              <a:t>https://www.youtube.com/watch?v=cU7CFzdT75g</a:t>
            </a:r>
            <a:endParaRPr lang="en-US" sz="1600" dirty="0">
              <a:sym typeface="Arial"/>
            </a:endParaRPr>
          </a:p>
        </p:txBody>
      </p:sp>
      <p:pic>
        <p:nvPicPr>
          <p:cNvPr id="3" name="Picture 2" descr="A close up of a logo&#10;&#10;Description automatically generated">
            <a:extLst>
              <a:ext uri="{FF2B5EF4-FFF2-40B4-BE49-F238E27FC236}">
                <a16:creationId xmlns:a16="http://schemas.microsoft.com/office/drawing/2014/main" id="{C46B5BF3-ACCD-594A-A0CD-AA45108882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8264" y="1794150"/>
            <a:ext cx="9457764" cy="3114604"/>
          </a:xfrm>
          <a:prstGeom prst="rect">
            <a:avLst/>
          </a:prstGeom>
        </p:spPr>
      </p:pic>
    </p:spTree>
    <p:extLst>
      <p:ext uri="{BB962C8B-B14F-4D97-AF65-F5344CB8AC3E}">
        <p14:creationId xmlns:p14="http://schemas.microsoft.com/office/powerpoint/2010/main" val="76232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390B6-67D1-034A-BDE2-F297CB4599F1}"/>
              </a:ext>
            </a:extLst>
          </p:cNvPr>
          <p:cNvSpPr>
            <a:spLocks noGrp="1"/>
          </p:cNvSpPr>
          <p:nvPr>
            <p:ph type="title"/>
          </p:nvPr>
        </p:nvSpPr>
        <p:spPr>
          <a:xfrm>
            <a:off x="838200" y="251104"/>
            <a:ext cx="10515600" cy="1018573"/>
          </a:xfrm>
        </p:spPr>
        <p:txBody>
          <a:bodyPr/>
          <a:lstStyle/>
          <a:p>
            <a:r>
              <a:rPr lang="en-US"/>
              <a:t>Any Mode, Any Material, Any Market </a:t>
            </a:r>
          </a:p>
        </p:txBody>
      </p:sp>
      <p:grpSp>
        <p:nvGrpSpPr>
          <p:cNvPr id="5" name="Group 4">
            <a:extLst>
              <a:ext uri="{FF2B5EF4-FFF2-40B4-BE49-F238E27FC236}">
                <a16:creationId xmlns:a16="http://schemas.microsoft.com/office/drawing/2014/main" id="{0ADCC7F6-D9CC-C242-B1CD-601182F2A875}"/>
              </a:ext>
            </a:extLst>
          </p:cNvPr>
          <p:cNvGrpSpPr/>
          <p:nvPr/>
        </p:nvGrpSpPr>
        <p:grpSpPr>
          <a:xfrm>
            <a:off x="0" y="2302487"/>
            <a:ext cx="12192000" cy="2425149"/>
            <a:chOff x="0" y="2608766"/>
            <a:chExt cx="12192000" cy="2425149"/>
          </a:xfrm>
        </p:grpSpPr>
        <p:sp>
          <p:nvSpPr>
            <p:cNvPr id="6" name="Google Shape;86;p55">
              <a:extLst>
                <a:ext uri="{FF2B5EF4-FFF2-40B4-BE49-F238E27FC236}">
                  <a16:creationId xmlns:a16="http://schemas.microsoft.com/office/drawing/2014/main" id="{3CA1EEAA-5696-DB4E-990A-671B796FAE1F}"/>
                </a:ext>
              </a:extLst>
            </p:cNvPr>
            <p:cNvSpPr/>
            <p:nvPr/>
          </p:nvSpPr>
          <p:spPr>
            <a:xfrm rot="10800000">
              <a:off x="0" y="2608766"/>
              <a:ext cx="12192000" cy="2425149"/>
            </a:xfrm>
            <a:prstGeom prst="rect">
              <a:avLst/>
            </a:prstGeom>
            <a:solidFill>
              <a:srgbClr val="FFC90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85CE3A0C-EC20-EC40-AED1-C5530AED2A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942" y="3085289"/>
              <a:ext cx="1665654" cy="1183344"/>
            </a:xfrm>
            <a:prstGeom prst="rect">
              <a:avLst/>
            </a:prstGeom>
          </p:spPr>
        </p:pic>
        <p:pic>
          <p:nvPicPr>
            <p:cNvPr id="8" name="Picture 7">
              <a:extLst>
                <a:ext uri="{FF2B5EF4-FFF2-40B4-BE49-F238E27FC236}">
                  <a16:creationId xmlns:a16="http://schemas.microsoft.com/office/drawing/2014/main" id="{73D1E0F2-1DD2-A748-80F3-1D706E3CF9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2735" y="3085289"/>
              <a:ext cx="1996544" cy="1424500"/>
            </a:xfrm>
            <a:prstGeom prst="rect">
              <a:avLst/>
            </a:prstGeom>
          </p:spPr>
        </p:pic>
        <p:pic>
          <p:nvPicPr>
            <p:cNvPr id="9" name="Picture 8">
              <a:extLst>
                <a:ext uri="{FF2B5EF4-FFF2-40B4-BE49-F238E27FC236}">
                  <a16:creationId xmlns:a16="http://schemas.microsoft.com/office/drawing/2014/main" id="{D3D10AA2-6F0F-0944-885A-811CBBF75D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2418" y="3128720"/>
              <a:ext cx="1458148" cy="1385242"/>
            </a:xfrm>
            <a:prstGeom prst="rect">
              <a:avLst/>
            </a:prstGeom>
          </p:spPr>
        </p:pic>
        <p:pic>
          <p:nvPicPr>
            <p:cNvPr id="11" name="Picture 10">
              <a:extLst>
                <a:ext uri="{FF2B5EF4-FFF2-40B4-BE49-F238E27FC236}">
                  <a16:creationId xmlns:a16="http://schemas.microsoft.com/office/drawing/2014/main" id="{7A5BFFFB-9156-414B-AD05-B4ACD099BE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93705" y="3020794"/>
              <a:ext cx="1306726" cy="1312334"/>
            </a:xfrm>
            <a:prstGeom prst="rect">
              <a:avLst/>
            </a:prstGeom>
          </p:spPr>
        </p:pic>
        <p:pic>
          <p:nvPicPr>
            <p:cNvPr id="12" name="Picture 11">
              <a:extLst>
                <a:ext uri="{FF2B5EF4-FFF2-40B4-BE49-F238E27FC236}">
                  <a16:creationId xmlns:a16="http://schemas.microsoft.com/office/drawing/2014/main" id="{98EDE99E-D5C3-7148-BFD0-1A2CE615D0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34927" y="3016555"/>
              <a:ext cx="2041408" cy="1609572"/>
            </a:xfrm>
            <a:prstGeom prst="rect">
              <a:avLst/>
            </a:prstGeom>
          </p:spPr>
        </p:pic>
      </p:grpSp>
    </p:spTree>
    <p:extLst>
      <p:ext uri="{BB962C8B-B14F-4D97-AF65-F5344CB8AC3E}">
        <p14:creationId xmlns:p14="http://schemas.microsoft.com/office/powerpoint/2010/main" val="587107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76C56-7AB5-5445-B45B-67745DB133BC}"/>
              </a:ext>
            </a:extLst>
          </p:cNvPr>
          <p:cNvSpPr>
            <a:spLocks noGrp="1"/>
          </p:cNvSpPr>
          <p:nvPr>
            <p:ph type="title"/>
          </p:nvPr>
        </p:nvSpPr>
        <p:spPr>
          <a:xfrm>
            <a:off x="838200" y="251104"/>
            <a:ext cx="10515600" cy="1018573"/>
          </a:xfrm>
        </p:spPr>
        <p:txBody>
          <a:bodyPr>
            <a:normAutofit/>
          </a:bodyPr>
          <a:lstStyle/>
          <a:p>
            <a:r>
              <a:rPr lang="en-US"/>
              <a:t>Serving Diverse Industries</a:t>
            </a:r>
          </a:p>
        </p:txBody>
      </p:sp>
      <p:pic>
        <p:nvPicPr>
          <p:cNvPr id="20" name="Picture 19" descr="A close up of a map&#10;&#10;Description automatically generated">
            <a:extLst>
              <a:ext uri="{FF2B5EF4-FFF2-40B4-BE49-F238E27FC236}">
                <a16:creationId xmlns:a16="http://schemas.microsoft.com/office/drawing/2014/main" id="{E6695651-BE82-6244-A877-F89CE9BCDA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98573" y="2234910"/>
            <a:ext cx="5828455" cy="3621356"/>
          </a:xfrm>
          <a:prstGeom prst="rect">
            <a:avLst/>
          </a:prstGeom>
        </p:spPr>
      </p:pic>
      <p:pic>
        <p:nvPicPr>
          <p:cNvPr id="21" name="Picture 20" descr="A close up of a map&#10;&#10;Description automatically generated">
            <a:extLst>
              <a:ext uri="{FF2B5EF4-FFF2-40B4-BE49-F238E27FC236}">
                <a16:creationId xmlns:a16="http://schemas.microsoft.com/office/drawing/2014/main" id="{18ABA2F3-11D8-7D49-B01D-071FDCB5DA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7545" y="2358735"/>
            <a:ext cx="5828455" cy="3342791"/>
          </a:xfrm>
          <a:prstGeom prst="rect">
            <a:avLst/>
          </a:prstGeom>
        </p:spPr>
      </p:pic>
    </p:spTree>
    <p:extLst>
      <p:ext uri="{BB962C8B-B14F-4D97-AF65-F5344CB8AC3E}">
        <p14:creationId xmlns:p14="http://schemas.microsoft.com/office/powerpoint/2010/main" val="3246478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59BE41-B502-D491-649C-D311B5222AA8}"/>
              </a:ext>
            </a:extLst>
          </p:cNvPr>
          <p:cNvSpPr>
            <a:spLocks noGrp="1"/>
          </p:cNvSpPr>
          <p:nvPr>
            <p:ph type="title"/>
          </p:nvPr>
        </p:nvSpPr>
        <p:spPr/>
        <p:txBody>
          <a:bodyPr/>
          <a:lstStyle/>
          <a:p>
            <a:r>
              <a:rPr lang="en-US"/>
              <a:t>We’ve Got You Covered</a:t>
            </a:r>
            <a:endParaRPr lang="en-US" dirty="0"/>
          </a:p>
        </p:txBody>
      </p:sp>
    </p:spTree>
    <p:extLst>
      <p:ext uri="{BB962C8B-B14F-4D97-AF65-F5344CB8AC3E}">
        <p14:creationId xmlns:p14="http://schemas.microsoft.com/office/powerpoint/2010/main" val="285612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4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70BB-7330-D44D-8297-9EA18F4A0AA4}"/>
              </a:ext>
            </a:extLst>
          </p:cNvPr>
          <p:cNvSpPr>
            <a:spLocks noGrp="1"/>
          </p:cNvSpPr>
          <p:nvPr>
            <p:ph type="title"/>
          </p:nvPr>
        </p:nvSpPr>
        <p:spPr>
          <a:xfrm>
            <a:off x="838200" y="0"/>
            <a:ext cx="10515600" cy="1019175"/>
          </a:xfrm>
        </p:spPr>
        <p:txBody>
          <a:bodyPr/>
          <a:lstStyle/>
          <a:p>
            <a:r>
              <a:rPr lang="en-US" dirty="0"/>
              <a:t>Transportation</a:t>
            </a:r>
          </a:p>
        </p:txBody>
      </p:sp>
      <p:sp>
        <p:nvSpPr>
          <p:cNvPr id="3" name="Text Placeholder 2">
            <a:extLst>
              <a:ext uri="{FF2B5EF4-FFF2-40B4-BE49-F238E27FC236}">
                <a16:creationId xmlns:a16="http://schemas.microsoft.com/office/drawing/2014/main" id="{25015605-FDBB-6240-A9D9-9F9FBED7A62E}"/>
              </a:ext>
            </a:extLst>
          </p:cNvPr>
          <p:cNvSpPr>
            <a:spLocks noGrp="1"/>
          </p:cNvSpPr>
          <p:nvPr>
            <p:ph type="body" idx="1"/>
          </p:nvPr>
        </p:nvSpPr>
        <p:spPr>
          <a:xfrm>
            <a:off x="838200" y="1378634"/>
            <a:ext cx="5206844" cy="5094085"/>
          </a:xfrm>
        </p:spPr>
        <p:txBody>
          <a:bodyPr>
            <a:normAutofit/>
          </a:bodyPr>
          <a:lstStyle/>
          <a:p>
            <a:r>
              <a:rPr lang="en-US" dirty="0"/>
              <a:t>Own and/or operate 44 short ​line railroads with connectivity to Class I railroads​</a:t>
            </a:r>
          </a:p>
          <a:p>
            <a:r>
              <a:rPr lang="en-US" dirty="0"/>
              <a:t>Railcar switching manufacturing facility, Railcar storage for empty or loaded, Railcar fleet management provides in-transit tracking and real-time communication</a:t>
            </a:r>
          </a:p>
          <a:p>
            <a:endParaRPr lang="en-US" dirty="0"/>
          </a:p>
          <a:p>
            <a:endParaRPr lang="en-US" dirty="0"/>
          </a:p>
        </p:txBody>
      </p:sp>
      <p:pic>
        <p:nvPicPr>
          <p:cNvPr id="5122" name="Picture 2">
            <a:extLst>
              <a:ext uri="{FF2B5EF4-FFF2-40B4-BE49-F238E27FC236}">
                <a16:creationId xmlns:a16="http://schemas.microsoft.com/office/drawing/2014/main" id="{EA0150DF-4A73-8C4E-B4E6-5A7F5136998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46072" y="1134289"/>
            <a:ext cx="5345927" cy="550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47985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BE617F32A9AB4A8FA2190FCAD7670C" ma:contentTypeVersion="16" ma:contentTypeDescription="" ma:contentTypeScope="" ma:versionID="16dd4248b7c089f47c27b1394c043b43">
  <xsd:schema xmlns:xsd="http://www.w3.org/2001/XMLSchema" xmlns:xs="http://www.w3.org/2001/XMLSchema" xmlns:p="http://schemas.microsoft.com/office/2006/metadata/properties" xmlns:ns2="38a45856-1386-4aa2-8439-2d83a27ea6f4" xmlns:ns3="70478502-454a-46e2-9cd3-941a3a44862d" xmlns:ns4="1ed7a973-4c7e-4925-bf71-7a6ef66cf19a" targetNamespace="http://schemas.microsoft.com/office/2006/metadata/properties" ma:root="true" ma:fieldsID="60192fd766b42ed620cd6af17cf77d7f" ns2:_="" ns3:_="" ns4:_="">
    <xsd:import namespace="38a45856-1386-4aa2-8439-2d83a27ea6f4"/>
    <xsd:import namespace="70478502-454a-46e2-9cd3-941a3a44862d"/>
    <xsd:import namespace="1ed7a973-4c7e-4925-bf71-7a6ef66cf19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45856-1386-4aa2-8439-2d83a27ea6f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0478502-454a-46e2-9cd3-941a3a44862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d7a973-4c7e-4925-bf71-7a6ef66cf19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4B8474-01D7-497F-90FB-0BAC86930586}">
  <ds:schemaRefs>
    <ds:schemaRef ds:uri="http://purl.org/dc/dcmitype/"/>
    <ds:schemaRef ds:uri="http://purl.org/dc/elements/1.1/"/>
    <ds:schemaRef ds:uri="http://schemas.microsoft.com/office/2006/metadata/properties"/>
    <ds:schemaRef ds:uri="http://schemas.microsoft.com/office/2006/documentManagement/types"/>
    <ds:schemaRef ds:uri="1ed7a973-4c7e-4925-bf71-7a6ef66cf19a"/>
    <ds:schemaRef ds:uri="http://schemas.microsoft.com/office/infopath/2007/PartnerControls"/>
    <ds:schemaRef ds:uri="http://schemas.openxmlformats.org/package/2006/metadata/core-properties"/>
    <ds:schemaRef ds:uri="http://purl.org/dc/terms/"/>
    <ds:schemaRef ds:uri="70478502-454a-46e2-9cd3-941a3a44862d"/>
    <ds:schemaRef ds:uri="38a45856-1386-4aa2-8439-2d83a27ea6f4"/>
    <ds:schemaRef ds:uri="http://www.w3.org/XML/1998/namespace"/>
  </ds:schemaRefs>
</ds:datastoreItem>
</file>

<file path=customXml/itemProps2.xml><?xml version="1.0" encoding="utf-8"?>
<ds:datastoreItem xmlns:ds="http://schemas.openxmlformats.org/officeDocument/2006/customXml" ds:itemID="{8ECDF695-DF4C-4BC6-9B5D-5706DF3A6B92}">
  <ds:schemaRefs>
    <ds:schemaRef ds:uri="1ed7a973-4c7e-4925-bf71-7a6ef66cf19a"/>
    <ds:schemaRef ds:uri="38a45856-1386-4aa2-8439-2d83a27ea6f4"/>
    <ds:schemaRef ds:uri="70478502-454a-46e2-9cd3-941a3a4486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E3DD01-2418-44A1-BF2C-1922C9132975}">
  <ds:schemaRefs>
    <ds:schemaRef ds:uri="http://schemas.microsoft.com/sharepoint/events"/>
  </ds:schemaRefs>
</ds:datastoreItem>
</file>

<file path=customXml/itemProps4.xml><?xml version="1.0" encoding="utf-8"?>
<ds:datastoreItem xmlns:ds="http://schemas.openxmlformats.org/officeDocument/2006/customXml" ds:itemID="{1F4E5D7F-2843-42C1-9B71-3C3D671462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TotalTime>
  <Words>511</Words>
  <Application>Microsoft Office PowerPoint</Application>
  <PresentationFormat>Widescreen</PresentationFormat>
  <Paragraphs>84</Paragraphs>
  <Slides>23</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Montserrat Medium</vt:lpstr>
      <vt:lpstr>Office Theme</vt:lpstr>
      <vt:lpstr>1_Office Theme</vt:lpstr>
      <vt:lpstr>PowerPoint Presentation</vt:lpstr>
      <vt:lpstr>PowerPoint Presentation</vt:lpstr>
      <vt:lpstr>  Watco is a single-source transportation and supply chain services company  </vt:lpstr>
      <vt:lpstr>Our Foundation Principles https://www.youtube.com/watch?v=cU7CFzdT75g</vt:lpstr>
      <vt:lpstr>Any Mode, Any Material, Any Market </vt:lpstr>
      <vt:lpstr>Serving Diverse Industries</vt:lpstr>
      <vt:lpstr>We’ve Got You Covered</vt:lpstr>
      <vt:lpstr>PowerPoint Presentation</vt:lpstr>
      <vt:lpstr>Transportation</vt:lpstr>
      <vt:lpstr>Our Diverse Family of Railroads</vt:lpstr>
      <vt:lpstr>PowerPoint Presentation</vt:lpstr>
      <vt:lpstr>Terminals and Ports</vt:lpstr>
      <vt:lpstr>PowerPoint Presentation</vt:lpstr>
      <vt:lpstr>Repair, Inspection and Cleaning</vt:lpstr>
      <vt:lpstr>PowerPoint Presentation</vt:lpstr>
      <vt:lpstr>Unbiased, Comprehensive Third-Party Logistics</vt:lpstr>
      <vt:lpstr>PowerPoint Presentation</vt:lpstr>
      <vt:lpstr>Design and Engineering</vt:lpstr>
      <vt:lpstr>Real Estate and Industrial Development</vt:lpstr>
      <vt:lpstr>PowerPoint Presentation</vt:lpstr>
      <vt:lpstr>Missouri River Terminal</vt:lpstr>
      <vt:lpstr>Heartland Port Authority - Rail</vt:lpstr>
      <vt:lpstr>Inland Port Rail Facility – Bagnell Lead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Cori Kallenbach</dc:creator>
  <cp:lastModifiedBy>Missy Bonnot</cp:lastModifiedBy>
  <cp:revision>27</cp:revision>
  <cp:lastPrinted>2019-10-03T16:37:25Z</cp:lastPrinted>
  <dcterms:created xsi:type="dcterms:W3CDTF">2019-06-07T15:09:04Z</dcterms:created>
  <dcterms:modified xsi:type="dcterms:W3CDTF">2022-05-17T20:18:05Z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0x01010068BE617F32A9AB4A8FA2190FCAD7670C</vt:lpwstr>
  </property>
</Properties>
</file>